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9144000" y="0"/>
                </a:moveTo>
                <a:lnTo>
                  <a:pt x="0" y="0"/>
                </a:lnTo>
                <a:lnTo>
                  <a:pt x="0" y="886968"/>
                </a:lnTo>
                <a:lnTo>
                  <a:pt x="9144000" y="886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2240280" y="0"/>
                </a:moveTo>
                <a:lnTo>
                  <a:pt x="0" y="0"/>
                </a:lnTo>
                <a:lnTo>
                  <a:pt x="0" y="713232"/>
                </a:lnTo>
                <a:lnTo>
                  <a:pt x="2240280" y="713232"/>
                </a:lnTo>
                <a:lnTo>
                  <a:pt x="2240280" y="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6784848" y="0"/>
                </a:moveTo>
                <a:lnTo>
                  <a:pt x="0" y="0"/>
                </a:lnTo>
                <a:lnTo>
                  <a:pt x="0" y="713231"/>
                </a:lnTo>
                <a:lnTo>
                  <a:pt x="6784848" y="713231"/>
                </a:lnTo>
                <a:lnTo>
                  <a:pt x="6784848" y="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430523" y="402336"/>
            <a:ext cx="2234183" cy="781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0200" y="1633169"/>
            <a:ext cx="8125459" cy="307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 u="heavy">
                <a:solidFill>
                  <a:srgbClr val="FF81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 u="heavy">
                <a:solidFill>
                  <a:srgbClr val="FF81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 u="heavy">
                <a:solidFill>
                  <a:srgbClr val="FF81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4646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971032"/>
            <a:ext cx="9144000" cy="887094"/>
          </a:xfrm>
          <a:custGeom>
            <a:avLst/>
            <a:gdLst/>
            <a:ahLst/>
            <a:cxnLst/>
            <a:rect l="l" t="t" r="r" b="b"/>
            <a:pathLst>
              <a:path w="9144000" h="887095">
                <a:moveTo>
                  <a:pt x="9144000" y="0"/>
                </a:moveTo>
                <a:lnTo>
                  <a:pt x="0" y="0"/>
                </a:lnTo>
                <a:lnTo>
                  <a:pt x="0" y="886968"/>
                </a:lnTo>
                <a:lnTo>
                  <a:pt x="9144000" y="886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053328"/>
            <a:ext cx="2240280" cy="713740"/>
          </a:xfrm>
          <a:custGeom>
            <a:avLst/>
            <a:gdLst/>
            <a:ahLst/>
            <a:cxnLst/>
            <a:rect l="l" t="t" r="r" b="b"/>
            <a:pathLst>
              <a:path w="2240280" h="713740">
                <a:moveTo>
                  <a:pt x="2240280" y="0"/>
                </a:moveTo>
                <a:lnTo>
                  <a:pt x="0" y="0"/>
                </a:lnTo>
                <a:lnTo>
                  <a:pt x="0" y="713232"/>
                </a:lnTo>
                <a:lnTo>
                  <a:pt x="2240280" y="713232"/>
                </a:lnTo>
                <a:lnTo>
                  <a:pt x="2240280" y="0"/>
                </a:lnTo>
                <a:close/>
              </a:path>
            </a:pathLst>
          </a:custGeom>
          <a:solidFill>
            <a:srgbClr val="DA1F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59151" y="6044184"/>
            <a:ext cx="6784975" cy="713740"/>
          </a:xfrm>
          <a:custGeom>
            <a:avLst/>
            <a:gdLst/>
            <a:ahLst/>
            <a:cxnLst/>
            <a:rect l="l" t="t" r="r" b="b"/>
            <a:pathLst>
              <a:path w="6784975" h="713740">
                <a:moveTo>
                  <a:pt x="6784848" y="0"/>
                </a:moveTo>
                <a:lnTo>
                  <a:pt x="0" y="0"/>
                </a:lnTo>
                <a:lnTo>
                  <a:pt x="0" y="713231"/>
                </a:lnTo>
                <a:lnTo>
                  <a:pt x="6784848" y="713231"/>
                </a:lnTo>
                <a:lnTo>
                  <a:pt x="6784848" y="0"/>
                </a:lnTo>
                <a:close/>
              </a:path>
            </a:pathLst>
          </a:custGeom>
          <a:solidFill>
            <a:srgbClr val="2CA1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8428" y="2623261"/>
            <a:ext cx="7667142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 u="heavy">
                <a:solidFill>
                  <a:srgbClr val="FF811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60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13030">
              <a:lnSpc>
                <a:spcPts val="2215"/>
              </a:lnSpc>
            </a:pPr>
            <a:r>
              <a:rPr spc="-30" dirty="0"/>
              <a:t>Aula </a:t>
            </a:r>
            <a:r>
              <a:rPr spc="-170" dirty="0"/>
              <a:t>n.º</a:t>
            </a:r>
            <a:r>
              <a:rPr spc="-175" dirty="0"/>
              <a:t> </a:t>
            </a:r>
            <a:r>
              <a:rPr spc="-110" dirty="0"/>
              <a:t>5</a:t>
            </a:r>
          </a:p>
          <a:p>
            <a:pPr marL="12700">
              <a:lnSpc>
                <a:spcPct val="100000"/>
              </a:lnSpc>
            </a:pPr>
            <a:r>
              <a:rPr spc="-100" dirty="0"/>
              <a:t>25/09/2012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18459" y="6113298"/>
            <a:ext cx="4663440" cy="607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15"/>
              </a:lnSpc>
            </a:pPr>
            <a:r>
              <a:rPr spc="-55" dirty="0"/>
              <a:t>Módulo </a:t>
            </a:r>
            <a:r>
              <a:rPr spc="-110" dirty="0"/>
              <a:t>5 -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ecv.pt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18459" y="6076594"/>
            <a:ext cx="46634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5" dirty="0" err="1" smtClean="0">
                <a:solidFill>
                  <a:srgbClr val="FFFFFF"/>
                </a:solidFill>
                <a:latin typeface="Trebuchet MS"/>
                <a:cs typeface="Trebuchet MS"/>
              </a:rPr>
              <a:t>Ética</a:t>
            </a:r>
            <a:r>
              <a:rPr sz="2000" b="1" spc="-155" dirty="0" smtClean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19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2000" b="1" spc="-85" dirty="0">
                <a:solidFill>
                  <a:srgbClr val="FFFFFF"/>
                </a:solidFill>
                <a:latin typeface="Trebuchet MS"/>
                <a:cs typeface="Trebuchet MS"/>
              </a:rPr>
              <a:t>Deontologia </a:t>
            </a:r>
            <a:r>
              <a:rPr sz="2000" b="1" spc="-95" dirty="0">
                <a:solidFill>
                  <a:srgbClr val="FFFFFF"/>
                </a:solidFill>
                <a:latin typeface="Trebuchet MS"/>
                <a:cs typeface="Trebuchet MS"/>
              </a:rPr>
              <a:t>no</a:t>
            </a:r>
            <a:r>
              <a:rPr sz="2000" b="1" spc="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110" dirty="0">
                <a:solidFill>
                  <a:srgbClr val="FFFFFF"/>
                </a:solidFill>
                <a:latin typeface="Trebuchet MS"/>
                <a:cs typeface="Trebuchet MS"/>
              </a:rPr>
              <a:t>Desporto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70783" y="1186052"/>
            <a:ext cx="192913" cy="1927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745353" y="1013078"/>
            <a:ext cx="214630" cy="238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075938" y="635634"/>
          <a:ext cx="402590" cy="7161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85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5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57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464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3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464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4881371" y="622045"/>
            <a:ext cx="192786" cy="1927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91201" y="5036439"/>
            <a:ext cx="214630" cy="2386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52797" y="5023358"/>
            <a:ext cx="227203" cy="25285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707136" y="0"/>
            <a:ext cx="8168640" cy="6414770"/>
            <a:chOff x="707136" y="0"/>
            <a:chExt cx="8168640" cy="6414770"/>
          </a:xfrm>
        </p:grpSpPr>
        <p:sp>
          <p:nvSpPr>
            <p:cNvPr id="11" name="object 11"/>
            <p:cNvSpPr/>
            <p:nvPr/>
          </p:nvSpPr>
          <p:spPr>
            <a:xfrm>
              <a:off x="2087880" y="0"/>
              <a:ext cx="5410200" cy="239115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12036" y="1242060"/>
              <a:ext cx="5967984" cy="249021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7136" y="2583179"/>
              <a:ext cx="8168640" cy="249021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542031" y="3924300"/>
              <a:ext cx="4201668" cy="249021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2879978" y="433705"/>
              <a:ext cx="3528060" cy="1064895"/>
            </a:xfrm>
            <a:custGeom>
              <a:avLst/>
              <a:gdLst/>
              <a:ahLst/>
              <a:cxnLst/>
              <a:rect l="l" t="t" r="r" b="b"/>
              <a:pathLst>
                <a:path w="3528060" h="1064895">
                  <a:moveTo>
                    <a:pt x="3527552" y="764159"/>
                  </a:moveTo>
                  <a:lnTo>
                    <a:pt x="3387852" y="764159"/>
                  </a:lnTo>
                  <a:lnTo>
                    <a:pt x="3334384" y="1064768"/>
                  </a:lnTo>
                  <a:lnTo>
                    <a:pt x="3415156" y="1064768"/>
                  </a:lnTo>
                  <a:lnTo>
                    <a:pt x="3527552" y="764159"/>
                  </a:lnTo>
                  <a:close/>
                </a:path>
                <a:path w="3528060" h="1064895">
                  <a:moveTo>
                    <a:pt x="687196" y="761492"/>
                  </a:moveTo>
                  <a:lnTo>
                    <a:pt x="639083" y="775904"/>
                  </a:lnTo>
                  <a:lnTo>
                    <a:pt x="606345" y="815451"/>
                  </a:lnTo>
                  <a:lnTo>
                    <a:pt x="599947" y="848995"/>
                  </a:lnTo>
                  <a:lnTo>
                    <a:pt x="601545" y="866187"/>
                  </a:lnTo>
                  <a:lnTo>
                    <a:pt x="625601" y="910336"/>
                  </a:lnTo>
                  <a:lnTo>
                    <a:pt x="669857" y="934392"/>
                  </a:lnTo>
                  <a:lnTo>
                    <a:pt x="687196" y="935990"/>
                  </a:lnTo>
                  <a:lnTo>
                    <a:pt x="704556" y="934392"/>
                  </a:lnTo>
                  <a:lnTo>
                    <a:pt x="748919" y="910336"/>
                  </a:lnTo>
                  <a:lnTo>
                    <a:pt x="772957" y="866187"/>
                  </a:lnTo>
                  <a:lnTo>
                    <a:pt x="774572" y="848995"/>
                  </a:lnTo>
                  <a:lnTo>
                    <a:pt x="772957" y="831562"/>
                  </a:lnTo>
                  <a:lnTo>
                    <a:pt x="748919" y="787146"/>
                  </a:lnTo>
                  <a:lnTo>
                    <a:pt x="704556" y="763089"/>
                  </a:lnTo>
                  <a:lnTo>
                    <a:pt x="687196" y="761492"/>
                  </a:lnTo>
                  <a:close/>
                </a:path>
                <a:path w="3528060" h="1064895">
                  <a:moveTo>
                    <a:pt x="2933319" y="448945"/>
                  </a:moveTo>
                  <a:lnTo>
                    <a:pt x="2892530" y="453421"/>
                  </a:lnTo>
                  <a:lnTo>
                    <a:pt x="2854563" y="466852"/>
                  </a:lnTo>
                  <a:lnTo>
                    <a:pt x="2819429" y="489235"/>
                  </a:lnTo>
                  <a:lnTo>
                    <a:pt x="2787142" y="520573"/>
                  </a:lnTo>
                  <a:lnTo>
                    <a:pt x="2760212" y="558268"/>
                  </a:lnTo>
                  <a:lnTo>
                    <a:pt x="2740961" y="599535"/>
                  </a:lnTo>
                  <a:lnTo>
                    <a:pt x="2729402" y="644374"/>
                  </a:lnTo>
                  <a:lnTo>
                    <a:pt x="2725547" y="692785"/>
                  </a:lnTo>
                  <a:lnTo>
                    <a:pt x="2729164" y="741554"/>
                  </a:lnTo>
                  <a:lnTo>
                    <a:pt x="2740009" y="786526"/>
                  </a:lnTo>
                  <a:lnTo>
                    <a:pt x="2758068" y="827712"/>
                  </a:lnTo>
                  <a:lnTo>
                    <a:pt x="2783332" y="865124"/>
                  </a:lnTo>
                  <a:lnTo>
                    <a:pt x="2813812" y="896127"/>
                  </a:lnTo>
                  <a:lnTo>
                    <a:pt x="2847340" y="918273"/>
                  </a:lnTo>
                  <a:lnTo>
                    <a:pt x="2883916" y="931560"/>
                  </a:lnTo>
                  <a:lnTo>
                    <a:pt x="2923540" y="935990"/>
                  </a:lnTo>
                  <a:lnTo>
                    <a:pt x="2947116" y="934680"/>
                  </a:lnTo>
                  <a:lnTo>
                    <a:pt x="2988315" y="924202"/>
                  </a:lnTo>
                  <a:lnTo>
                    <a:pt x="3022530" y="902864"/>
                  </a:lnTo>
                  <a:lnTo>
                    <a:pt x="3055522" y="868904"/>
                  </a:lnTo>
                  <a:lnTo>
                    <a:pt x="3071875" y="847090"/>
                  </a:lnTo>
                  <a:lnTo>
                    <a:pt x="3213735" y="847090"/>
                  </a:lnTo>
                  <a:lnTo>
                    <a:pt x="3213735" y="808863"/>
                  </a:lnTo>
                  <a:lnTo>
                    <a:pt x="2970530" y="808863"/>
                  </a:lnTo>
                  <a:lnTo>
                    <a:pt x="2949975" y="807077"/>
                  </a:lnTo>
                  <a:lnTo>
                    <a:pt x="2900934" y="780288"/>
                  </a:lnTo>
                  <a:lnTo>
                    <a:pt x="2881106" y="747077"/>
                  </a:lnTo>
                  <a:lnTo>
                    <a:pt x="2874518" y="704723"/>
                  </a:lnTo>
                  <a:lnTo>
                    <a:pt x="2876256" y="680723"/>
                  </a:lnTo>
                  <a:lnTo>
                    <a:pt x="2890162" y="639107"/>
                  </a:lnTo>
                  <a:lnTo>
                    <a:pt x="2917092" y="607109"/>
                  </a:lnTo>
                  <a:lnTo>
                    <a:pt x="2951712" y="590587"/>
                  </a:lnTo>
                  <a:lnTo>
                    <a:pt x="2971546" y="588518"/>
                  </a:lnTo>
                  <a:lnTo>
                    <a:pt x="3213735" y="588518"/>
                  </a:lnTo>
                  <a:lnTo>
                    <a:pt x="3213735" y="524129"/>
                  </a:lnTo>
                  <a:lnTo>
                    <a:pt x="3074161" y="524129"/>
                  </a:lnTo>
                  <a:lnTo>
                    <a:pt x="3056397" y="505839"/>
                  </a:lnTo>
                  <a:lnTo>
                    <a:pt x="3039110" y="490204"/>
                  </a:lnTo>
                  <a:lnTo>
                    <a:pt x="3005962" y="466852"/>
                  </a:lnTo>
                  <a:lnTo>
                    <a:pt x="2953009" y="450064"/>
                  </a:lnTo>
                  <a:lnTo>
                    <a:pt x="2933319" y="448945"/>
                  </a:lnTo>
                  <a:close/>
                </a:path>
                <a:path w="3528060" h="1064895">
                  <a:moveTo>
                    <a:pt x="3213735" y="847090"/>
                  </a:moveTo>
                  <a:lnTo>
                    <a:pt x="3074161" y="847090"/>
                  </a:lnTo>
                  <a:lnTo>
                    <a:pt x="3074161" y="927227"/>
                  </a:lnTo>
                  <a:lnTo>
                    <a:pt x="3213735" y="927227"/>
                  </a:lnTo>
                  <a:lnTo>
                    <a:pt x="3213735" y="847090"/>
                  </a:lnTo>
                  <a:close/>
                </a:path>
                <a:path w="3528060" h="1064895">
                  <a:moveTo>
                    <a:pt x="3213735" y="588518"/>
                  </a:moveTo>
                  <a:lnTo>
                    <a:pt x="2971546" y="588518"/>
                  </a:lnTo>
                  <a:lnTo>
                    <a:pt x="2991050" y="590516"/>
                  </a:lnTo>
                  <a:lnTo>
                    <a:pt x="3009185" y="596503"/>
                  </a:lnTo>
                  <a:lnTo>
                    <a:pt x="3041396" y="620395"/>
                  </a:lnTo>
                  <a:lnTo>
                    <a:pt x="3063462" y="655272"/>
                  </a:lnTo>
                  <a:lnTo>
                    <a:pt x="3070860" y="695960"/>
                  </a:lnTo>
                  <a:lnTo>
                    <a:pt x="3069006" y="718587"/>
                  </a:lnTo>
                  <a:lnTo>
                    <a:pt x="3054250" y="758557"/>
                  </a:lnTo>
                  <a:lnTo>
                    <a:pt x="3025894" y="790378"/>
                  </a:lnTo>
                  <a:lnTo>
                    <a:pt x="2990461" y="806813"/>
                  </a:lnTo>
                  <a:lnTo>
                    <a:pt x="2970530" y="808863"/>
                  </a:lnTo>
                  <a:lnTo>
                    <a:pt x="3213735" y="808863"/>
                  </a:lnTo>
                  <a:lnTo>
                    <a:pt x="3213735" y="588518"/>
                  </a:lnTo>
                  <a:close/>
                </a:path>
                <a:path w="3528060" h="1064895">
                  <a:moveTo>
                    <a:pt x="3213735" y="459232"/>
                  </a:moveTo>
                  <a:lnTo>
                    <a:pt x="3074161" y="459232"/>
                  </a:lnTo>
                  <a:lnTo>
                    <a:pt x="3074161" y="524129"/>
                  </a:lnTo>
                  <a:lnTo>
                    <a:pt x="3213735" y="524129"/>
                  </a:lnTo>
                  <a:lnTo>
                    <a:pt x="3213735" y="459232"/>
                  </a:lnTo>
                  <a:close/>
                </a:path>
                <a:path w="3528060" h="1064895">
                  <a:moveTo>
                    <a:pt x="2168144" y="458216"/>
                  </a:moveTo>
                  <a:lnTo>
                    <a:pt x="2028570" y="458216"/>
                  </a:lnTo>
                  <a:lnTo>
                    <a:pt x="2028570" y="927227"/>
                  </a:lnTo>
                  <a:lnTo>
                    <a:pt x="2168144" y="927227"/>
                  </a:lnTo>
                  <a:lnTo>
                    <a:pt x="2168144" y="458216"/>
                  </a:lnTo>
                  <a:close/>
                </a:path>
                <a:path w="3528060" h="1064895">
                  <a:moveTo>
                    <a:pt x="2517140" y="448945"/>
                  </a:moveTo>
                  <a:lnTo>
                    <a:pt x="2468923" y="453276"/>
                  </a:lnTo>
                  <a:lnTo>
                    <a:pt x="2425064" y="466264"/>
                  </a:lnTo>
                  <a:lnTo>
                    <a:pt x="2385587" y="487896"/>
                  </a:lnTo>
                  <a:lnTo>
                    <a:pt x="2350516" y="518160"/>
                  </a:lnTo>
                  <a:lnTo>
                    <a:pt x="2321772" y="555071"/>
                  </a:lnTo>
                  <a:lnTo>
                    <a:pt x="2301255" y="596471"/>
                  </a:lnTo>
                  <a:lnTo>
                    <a:pt x="2288954" y="642371"/>
                  </a:lnTo>
                  <a:lnTo>
                    <a:pt x="2284857" y="692785"/>
                  </a:lnTo>
                  <a:lnTo>
                    <a:pt x="2289286" y="742910"/>
                  </a:lnTo>
                  <a:lnTo>
                    <a:pt x="2302573" y="788701"/>
                  </a:lnTo>
                  <a:lnTo>
                    <a:pt x="2324719" y="830159"/>
                  </a:lnTo>
                  <a:lnTo>
                    <a:pt x="2355722" y="867283"/>
                  </a:lnTo>
                  <a:lnTo>
                    <a:pt x="2393346" y="897806"/>
                  </a:lnTo>
                  <a:lnTo>
                    <a:pt x="2435352" y="919638"/>
                  </a:lnTo>
                  <a:lnTo>
                    <a:pt x="2481738" y="932755"/>
                  </a:lnTo>
                  <a:lnTo>
                    <a:pt x="2532507" y="937133"/>
                  </a:lnTo>
                  <a:lnTo>
                    <a:pt x="2557750" y="935085"/>
                  </a:lnTo>
                  <a:lnTo>
                    <a:pt x="2586053" y="928941"/>
                  </a:lnTo>
                  <a:lnTo>
                    <a:pt x="2617428" y="918702"/>
                  </a:lnTo>
                  <a:lnTo>
                    <a:pt x="2651886" y="904367"/>
                  </a:lnTo>
                  <a:lnTo>
                    <a:pt x="2651886" y="791972"/>
                  </a:lnTo>
                  <a:lnTo>
                    <a:pt x="2540635" y="791972"/>
                  </a:lnTo>
                  <a:lnTo>
                    <a:pt x="2518608" y="790186"/>
                  </a:lnTo>
                  <a:lnTo>
                    <a:pt x="2481270" y="775898"/>
                  </a:lnTo>
                  <a:lnTo>
                    <a:pt x="2453530" y="747936"/>
                  </a:lnTo>
                  <a:lnTo>
                    <a:pt x="2439294" y="710443"/>
                  </a:lnTo>
                  <a:lnTo>
                    <a:pt x="2437510" y="688340"/>
                  </a:lnTo>
                  <a:lnTo>
                    <a:pt x="2439298" y="666049"/>
                  </a:lnTo>
                  <a:lnTo>
                    <a:pt x="2453638" y="628278"/>
                  </a:lnTo>
                  <a:lnTo>
                    <a:pt x="2481645" y="600273"/>
                  </a:lnTo>
                  <a:lnTo>
                    <a:pt x="2519416" y="585985"/>
                  </a:lnTo>
                  <a:lnTo>
                    <a:pt x="2541778" y="584200"/>
                  </a:lnTo>
                  <a:lnTo>
                    <a:pt x="2653537" y="584200"/>
                  </a:lnTo>
                  <a:lnTo>
                    <a:pt x="2653537" y="481584"/>
                  </a:lnTo>
                  <a:lnTo>
                    <a:pt x="2620295" y="467322"/>
                  </a:lnTo>
                  <a:lnTo>
                    <a:pt x="2586482" y="457120"/>
                  </a:lnTo>
                  <a:lnTo>
                    <a:pt x="2552096" y="450990"/>
                  </a:lnTo>
                  <a:lnTo>
                    <a:pt x="2517140" y="448945"/>
                  </a:lnTo>
                  <a:close/>
                </a:path>
                <a:path w="3528060" h="1064895">
                  <a:moveTo>
                    <a:pt x="2651886" y="764667"/>
                  </a:moveTo>
                  <a:lnTo>
                    <a:pt x="2619001" y="776648"/>
                  </a:lnTo>
                  <a:lnTo>
                    <a:pt x="2589498" y="785177"/>
                  </a:lnTo>
                  <a:lnTo>
                    <a:pt x="2563375" y="790277"/>
                  </a:lnTo>
                  <a:lnTo>
                    <a:pt x="2540635" y="791972"/>
                  </a:lnTo>
                  <a:lnTo>
                    <a:pt x="2651886" y="791972"/>
                  </a:lnTo>
                  <a:lnTo>
                    <a:pt x="2651886" y="764667"/>
                  </a:lnTo>
                  <a:close/>
                </a:path>
                <a:path w="3528060" h="1064895">
                  <a:moveTo>
                    <a:pt x="2653537" y="584200"/>
                  </a:moveTo>
                  <a:lnTo>
                    <a:pt x="2541778" y="584200"/>
                  </a:lnTo>
                  <a:lnTo>
                    <a:pt x="2567759" y="586035"/>
                  </a:lnTo>
                  <a:lnTo>
                    <a:pt x="2595038" y="591550"/>
                  </a:lnTo>
                  <a:lnTo>
                    <a:pt x="2623627" y="600755"/>
                  </a:lnTo>
                  <a:lnTo>
                    <a:pt x="2653537" y="613664"/>
                  </a:lnTo>
                  <a:lnTo>
                    <a:pt x="2653537" y="584200"/>
                  </a:lnTo>
                  <a:close/>
                </a:path>
                <a:path w="3528060" h="1064895">
                  <a:moveTo>
                    <a:pt x="1872107" y="586359"/>
                  </a:moveTo>
                  <a:lnTo>
                    <a:pt x="1732407" y="586359"/>
                  </a:lnTo>
                  <a:lnTo>
                    <a:pt x="1732407" y="927227"/>
                  </a:lnTo>
                  <a:lnTo>
                    <a:pt x="1872107" y="927227"/>
                  </a:lnTo>
                  <a:lnTo>
                    <a:pt x="1872107" y="586359"/>
                  </a:lnTo>
                  <a:close/>
                </a:path>
                <a:path w="3528060" h="1064895">
                  <a:moveTo>
                    <a:pt x="1939162" y="458216"/>
                  </a:moveTo>
                  <a:lnTo>
                    <a:pt x="1678940" y="458216"/>
                  </a:lnTo>
                  <a:lnTo>
                    <a:pt x="1678940" y="586359"/>
                  </a:lnTo>
                  <a:lnTo>
                    <a:pt x="1939162" y="586359"/>
                  </a:lnTo>
                  <a:lnTo>
                    <a:pt x="1939162" y="458216"/>
                  </a:lnTo>
                  <a:close/>
                </a:path>
                <a:path w="3528060" h="1064895">
                  <a:moveTo>
                    <a:pt x="1872107" y="297307"/>
                  </a:moveTo>
                  <a:lnTo>
                    <a:pt x="1732407" y="297307"/>
                  </a:lnTo>
                  <a:lnTo>
                    <a:pt x="1732407" y="458216"/>
                  </a:lnTo>
                  <a:lnTo>
                    <a:pt x="1872107" y="458216"/>
                  </a:lnTo>
                  <a:lnTo>
                    <a:pt x="1872107" y="297307"/>
                  </a:lnTo>
                  <a:close/>
                </a:path>
                <a:path w="3528060" h="1064895">
                  <a:moveTo>
                    <a:pt x="475549" y="344170"/>
                  </a:moveTo>
                  <a:lnTo>
                    <a:pt x="245998" y="344170"/>
                  </a:lnTo>
                  <a:lnTo>
                    <a:pt x="265072" y="345811"/>
                  </a:lnTo>
                  <a:lnTo>
                    <a:pt x="282479" y="350726"/>
                  </a:lnTo>
                  <a:lnTo>
                    <a:pt x="323867" y="384337"/>
                  </a:lnTo>
                  <a:lnTo>
                    <a:pt x="338708" y="436880"/>
                  </a:lnTo>
                  <a:lnTo>
                    <a:pt x="337329" y="455787"/>
                  </a:lnTo>
                  <a:lnTo>
                    <a:pt x="326332" y="495601"/>
                  </a:lnTo>
                  <a:lnTo>
                    <a:pt x="303831" y="539323"/>
                  </a:lnTo>
                  <a:lnTo>
                    <a:pt x="266874" y="593857"/>
                  </a:lnTo>
                  <a:lnTo>
                    <a:pt x="242823" y="625602"/>
                  </a:lnTo>
                  <a:lnTo>
                    <a:pt x="5460" y="927227"/>
                  </a:lnTo>
                  <a:lnTo>
                    <a:pt x="491490" y="927227"/>
                  </a:lnTo>
                  <a:lnTo>
                    <a:pt x="491490" y="797433"/>
                  </a:lnTo>
                  <a:lnTo>
                    <a:pt x="292988" y="797433"/>
                  </a:lnTo>
                  <a:lnTo>
                    <a:pt x="312038" y="773938"/>
                  </a:lnTo>
                  <a:lnTo>
                    <a:pt x="346440" y="729646"/>
                  </a:lnTo>
                  <a:lnTo>
                    <a:pt x="374269" y="690499"/>
                  </a:lnTo>
                  <a:lnTo>
                    <a:pt x="415670" y="630047"/>
                  </a:lnTo>
                  <a:lnTo>
                    <a:pt x="448841" y="575867"/>
                  </a:lnTo>
                  <a:lnTo>
                    <a:pt x="472535" y="524176"/>
                  </a:lnTo>
                  <a:lnTo>
                    <a:pt x="486751" y="474938"/>
                  </a:lnTo>
                  <a:lnTo>
                    <a:pt x="491490" y="428117"/>
                  </a:lnTo>
                  <a:lnTo>
                    <a:pt x="487439" y="383615"/>
                  </a:lnTo>
                  <a:lnTo>
                    <a:pt x="475549" y="344170"/>
                  </a:lnTo>
                  <a:close/>
                </a:path>
                <a:path w="3528060" h="1064895">
                  <a:moveTo>
                    <a:pt x="259079" y="215392"/>
                  </a:moveTo>
                  <a:lnTo>
                    <a:pt x="206238" y="219725"/>
                  </a:lnTo>
                  <a:lnTo>
                    <a:pt x="157813" y="232727"/>
                  </a:lnTo>
                  <a:lnTo>
                    <a:pt x="113793" y="254396"/>
                  </a:lnTo>
                  <a:lnTo>
                    <a:pt x="74168" y="284734"/>
                  </a:lnTo>
                  <a:lnTo>
                    <a:pt x="41523" y="322976"/>
                  </a:lnTo>
                  <a:lnTo>
                    <a:pt x="18272" y="368363"/>
                  </a:lnTo>
                  <a:lnTo>
                    <a:pt x="4427" y="420893"/>
                  </a:lnTo>
                  <a:lnTo>
                    <a:pt x="0" y="480568"/>
                  </a:lnTo>
                  <a:lnTo>
                    <a:pt x="154431" y="480568"/>
                  </a:lnTo>
                  <a:lnTo>
                    <a:pt x="157644" y="447680"/>
                  </a:lnTo>
                  <a:lnTo>
                    <a:pt x="162893" y="419496"/>
                  </a:lnTo>
                  <a:lnTo>
                    <a:pt x="179450" y="377190"/>
                  </a:lnTo>
                  <a:lnTo>
                    <a:pt x="224688" y="346239"/>
                  </a:lnTo>
                  <a:lnTo>
                    <a:pt x="245998" y="344170"/>
                  </a:lnTo>
                  <a:lnTo>
                    <a:pt x="475549" y="344170"/>
                  </a:lnTo>
                  <a:lnTo>
                    <a:pt x="475281" y="343281"/>
                  </a:lnTo>
                  <a:lnTo>
                    <a:pt x="455003" y="307137"/>
                  </a:lnTo>
                  <a:lnTo>
                    <a:pt x="426593" y="275209"/>
                  </a:lnTo>
                  <a:lnTo>
                    <a:pt x="391775" y="249039"/>
                  </a:lnTo>
                  <a:lnTo>
                    <a:pt x="352266" y="230346"/>
                  </a:lnTo>
                  <a:lnTo>
                    <a:pt x="308042" y="219130"/>
                  </a:lnTo>
                  <a:lnTo>
                    <a:pt x="259079" y="215392"/>
                  </a:lnTo>
                  <a:close/>
                </a:path>
                <a:path w="3528060" h="1064895">
                  <a:moveTo>
                    <a:pt x="1608200" y="211074"/>
                  </a:moveTo>
                  <a:lnTo>
                    <a:pt x="1205103" y="211074"/>
                  </a:lnTo>
                  <a:lnTo>
                    <a:pt x="1205103" y="927227"/>
                  </a:lnTo>
                  <a:lnTo>
                    <a:pt x="1608200" y="927227"/>
                  </a:lnTo>
                  <a:lnTo>
                    <a:pt x="1608200" y="785495"/>
                  </a:lnTo>
                  <a:lnTo>
                    <a:pt x="1359534" y="785495"/>
                  </a:lnTo>
                  <a:lnTo>
                    <a:pt x="1359534" y="637032"/>
                  </a:lnTo>
                  <a:lnTo>
                    <a:pt x="1608200" y="637032"/>
                  </a:lnTo>
                  <a:lnTo>
                    <a:pt x="1608200" y="497459"/>
                  </a:lnTo>
                  <a:lnTo>
                    <a:pt x="1359534" y="497459"/>
                  </a:lnTo>
                  <a:lnTo>
                    <a:pt x="1359534" y="352933"/>
                  </a:lnTo>
                  <a:lnTo>
                    <a:pt x="1608200" y="352933"/>
                  </a:lnTo>
                  <a:lnTo>
                    <a:pt x="1608200" y="211074"/>
                  </a:lnTo>
                  <a:close/>
                </a:path>
                <a:path w="3528060" h="1064895">
                  <a:moveTo>
                    <a:pt x="2097785" y="197485"/>
                  </a:moveTo>
                  <a:lnTo>
                    <a:pt x="2049619" y="211897"/>
                  </a:lnTo>
                  <a:lnTo>
                    <a:pt x="2016934" y="251333"/>
                  </a:lnTo>
                  <a:lnTo>
                    <a:pt x="2010536" y="284480"/>
                  </a:lnTo>
                  <a:lnTo>
                    <a:pt x="2012134" y="301859"/>
                  </a:lnTo>
                  <a:lnTo>
                    <a:pt x="2036191" y="346329"/>
                  </a:lnTo>
                  <a:lnTo>
                    <a:pt x="2080428" y="370385"/>
                  </a:lnTo>
                  <a:lnTo>
                    <a:pt x="2097785" y="371983"/>
                  </a:lnTo>
                  <a:lnTo>
                    <a:pt x="2115143" y="370385"/>
                  </a:lnTo>
                  <a:lnTo>
                    <a:pt x="2159381" y="346329"/>
                  </a:lnTo>
                  <a:lnTo>
                    <a:pt x="2183437" y="301859"/>
                  </a:lnTo>
                  <a:lnTo>
                    <a:pt x="2185035" y="284480"/>
                  </a:lnTo>
                  <a:lnTo>
                    <a:pt x="2183437" y="267287"/>
                  </a:lnTo>
                  <a:lnTo>
                    <a:pt x="2159381" y="223139"/>
                  </a:lnTo>
                  <a:lnTo>
                    <a:pt x="2115143" y="199082"/>
                  </a:lnTo>
                  <a:lnTo>
                    <a:pt x="2097785" y="197485"/>
                  </a:lnTo>
                  <a:close/>
                </a:path>
                <a:path w="3528060" h="1064895">
                  <a:moveTo>
                    <a:pt x="1561337" y="0"/>
                  </a:moveTo>
                  <a:lnTo>
                    <a:pt x="1390649" y="0"/>
                  </a:lnTo>
                  <a:lnTo>
                    <a:pt x="1314195" y="163068"/>
                  </a:lnTo>
                  <a:lnTo>
                    <a:pt x="1411858" y="163068"/>
                  </a:lnTo>
                  <a:lnTo>
                    <a:pt x="15613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79978" y="433705"/>
              <a:ext cx="3528060" cy="1064895"/>
            </a:xfrm>
            <a:custGeom>
              <a:avLst/>
              <a:gdLst/>
              <a:ahLst/>
              <a:cxnLst/>
              <a:rect l="l" t="t" r="r" b="b"/>
              <a:pathLst>
                <a:path w="3528060" h="1064895">
                  <a:moveTo>
                    <a:pt x="3387852" y="764159"/>
                  </a:moveTo>
                  <a:lnTo>
                    <a:pt x="3527552" y="764159"/>
                  </a:lnTo>
                  <a:lnTo>
                    <a:pt x="3415156" y="1064768"/>
                  </a:lnTo>
                  <a:lnTo>
                    <a:pt x="3334384" y="1064768"/>
                  </a:lnTo>
                  <a:lnTo>
                    <a:pt x="3387852" y="764159"/>
                  </a:lnTo>
                  <a:close/>
                </a:path>
                <a:path w="3528060" h="1064895">
                  <a:moveTo>
                    <a:pt x="2028570" y="458216"/>
                  </a:moveTo>
                  <a:lnTo>
                    <a:pt x="2168144" y="458216"/>
                  </a:lnTo>
                  <a:lnTo>
                    <a:pt x="2168144" y="927227"/>
                  </a:lnTo>
                  <a:lnTo>
                    <a:pt x="2028570" y="927227"/>
                  </a:lnTo>
                  <a:lnTo>
                    <a:pt x="2028570" y="458216"/>
                  </a:lnTo>
                  <a:close/>
                </a:path>
                <a:path w="3528060" h="1064895">
                  <a:moveTo>
                    <a:pt x="2933319" y="448945"/>
                  </a:moveTo>
                  <a:lnTo>
                    <a:pt x="2971688" y="453421"/>
                  </a:lnTo>
                  <a:lnTo>
                    <a:pt x="3022298" y="477212"/>
                  </a:lnTo>
                  <a:lnTo>
                    <a:pt x="3056397" y="505839"/>
                  </a:lnTo>
                  <a:lnTo>
                    <a:pt x="3074161" y="524129"/>
                  </a:lnTo>
                  <a:lnTo>
                    <a:pt x="3074161" y="459232"/>
                  </a:lnTo>
                  <a:lnTo>
                    <a:pt x="3213735" y="459232"/>
                  </a:lnTo>
                  <a:lnTo>
                    <a:pt x="3213735" y="927227"/>
                  </a:lnTo>
                  <a:lnTo>
                    <a:pt x="3074161" y="927227"/>
                  </a:lnTo>
                  <a:lnTo>
                    <a:pt x="3074161" y="847090"/>
                  </a:lnTo>
                  <a:lnTo>
                    <a:pt x="3071875" y="847090"/>
                  </a:lnTo>
                  <a:lnTo>
                    <a:pt x="3039062" y="887491"/>
                  </a:lnTo>
                  <a:lnTo>
                    <a:pt x="3005962" y="915035"/>
                  </a:lnTo>
                  <a:lnTo>
                    <a:pt x="2968704" y="930751"/>
                  </a:lnTo>
                  <a:lnTo>
                    <a:pt x="2923540" y="935990"/>
                  </a:lnTo>
                  <a:lnTo>
                    <a:pt x="2883916" y="931560"/>
                  </a:lnTo>
                  <a:lnTo>
                    <a:pt x="2847340" y="918273"/>
                  </a:lnTo>
                  <a:lnTo>
                    <a:pt x="2813812" y="896127"/>
                  </a:lnTo>
                  <a:lnTo>
                    <a:pt x="2783332" y="865124"/>
                  </a:lnTo>
                  <a:lnTo>
                    <a:pt x="2758068" y="827712"/>
                  </a:lnTo>
                  <a:lnTo>
                    <a:pt x="2740009" y="786526"/>
                  </a:lnTo>
                  <a:lnTo>
                    <a:pt x="2729164" y="741554"/>
                  </a:lnTo>
                  <a:lnTo>
                    <a:pt x="2725547" y="692785"/>
                  </a:lnTo>
                  <a:lnTo>
                    <a:pt x="2729402" y="644374"/>
                  </a:lnTo>
                  <a:lnTo>
                    <a:pt x="2740961" y="599535"/>
                  </a:lnTo>
                  <a:lnTo>
                    <a:pt x="2760212" y="558268"/>
                  </a:lnTo>
                  <a:lnTo>
                    <a:pt x="2787142" y="520573"/>
                  </a:lnTo>
                  <a:lnTo>
                    <a:pt x="2819429" y="489235"/>
                  </a:lnTo>
                  <a:lnTo>
                    <a:pt x="2854563" y="466852"/>
                  </a:lnTo>
                  <a:lnTo>
                    <a:pt x="2892530" y="453421"/>
                  </a:lnTo>
                  <a:lnTo>
                    <a:pt x="2933319" y="448945"/>
                  </a:lnTo>
                  <a:close/>
                </a:path>
                <a:path w="3528060" h="1064895">
                  <a:moveTo>
                    <a:pt x="2517140" y="448945"/>
                  </a:moveTo>
                  <a:lnTo>
                    <a:pt x="2552096" y="450990"/>
                  </a:lnTo>
                  <a:lnTo>
                    <a:pt x="2586482" y="457120"/>
                  </a:lnTo>
                  <a:lnTo>
                    <a:pt x="2620295" y="467322"/>
                  </a:lnTo>
                  <a:lnTo>
                    <a:pt x="2653537" y="481584"/>
                  </a:lnTo>
                  <a:lnTo>
                    <a:pt x="2653537" y="613664"/>
                  </a:lnTo>
                  <a:lnTo>
                    <a:pt x="2623627" y="600755"/>
                  </a:lnTo>
                  <a:lnTo>
                    <a:pt x="2595038" y="591550"/>
                  </a:lnTo>
                  <a:lnTo>
                    <a:pt x="2567759" y="586035"/>
                  </a:lnTo>
                  <a:lnTo>
                    <a:pt x="2541778" y="584200"/>
                  </a:lnTo>
                  <a:lnTo>
                    <a:pt x="2519416" y="585985"/>
                  </a:lnTo>
                  <a:lnTo>
                    <a:pt x="2481645" y="600273"/>
                  </a:lnTo>
                  <a:lnTo>
                    <a:pt x="2453638" y="628278"/>
                  </a:lnTo>
                  <a:lnTo>
                    <a:pt x="2439298" y="666049"/>
                  </a:lnTo>
                  <a:lnTo>
                    <a:pt x="2437510" y="688340"/>
                  </a:lnTo>
                  <a:lnTo>
                    <a:pt x="2439294" y="710443"/>
                  </a:lnTo>
                  <a:lnTo>
                    <a:pt x="2453530" y="747936"/>
                  </a:lnTo>
                  <a:lnTo>
                    <a:pt x="2481270" y="775898"/>
                  </a:lnTo>
                  <a:lnTo>
                    <a:pt x="2518608" y="790186"/>
                  </a:lnTo>
                  <a:lnTo>
                    <a:pt x="2540635" y="791972"/>
                  </a:lnTo>
                  <a:lnTo>
                    <a:pt x="2563375" y="790277"/>
                  </a:lnTo>
                  <a:lnTo>
                    <a:pt x="2589498" y="785177"/>
                  </a:lnTo>
                  <a:lnTo>
                    <a:pt x="2619001" y="776648"/>
                  </a:lnTo>
                  <a:lnTo>
                    <a:pt x="2651886" y="764667"/>
                  </a:lnTo>
                  <a:lnTo>
                    <a:pt x="2651886" y="904367"/>
                  </a:lnTo>
                  <a:lnTo>
                    <a:pt x="2617428" y="918702"/>
                  </a:lnTo>
                  <a:lnTo>
                    <a:pt x="2586053" y="928941"/>
                  </a:lnTo>
                  <a:lnTo>
                    <a:pt x="2557750" y="935085"/>
                  </a:lnTo>
                  <a:lnTo>
                    <a:pt x="2532507" y="937133"/>
                  </a:lnTo>
                  <a:lnTo>
                    <a:pt x="2481738" y="932755"/>
                  </a:lnTo>
                  <a:lnTo>
                    <a:pt x="2435352" y="919638"/>
                  </a:lnTo>
                  <a:lnTo>
                    <a:pt x="2393346" y="897806"/>
                  </a:lnTo>
                  <a:lnTo>
                    <a:pt x="2355722" y="867283"/>
                  </a:lnTo>
                  <a:lnTo>
                    <a:pt x="2324719" y="830159"/>
                  </a:lnTo>
                  <a:lnTo>
                    <a:pt x="2302573" y="788701"/>
                  </a:lnTo>
                  <a:lnTo>
                    <a:pt x="2289286" y="742910"/>
                  </a:lnTo>
                  <a:lnTo>
                    <a:pt x="2284857" y="692785"/>
                  </a:lnTo>
                  <a:lnTo>
                    <a:pt x="2288954" y="642371"/>
                  </a:lnTo>
                  <a:lnTo>
                    <a:pt x="2301255" y="596471"/>
                  </a:lnTo>
                  <a:lnTo>
                    <a:pt x="2321772" y="555071"/>
                  </a:lnTo>
                  <a:lnTo>
                    <a:pt x="2350516" y="518160"/>
                  </a:lnTo>
                  <a:lnTo>
                    <a:pt x="2385587" y="487896"/>
                  </a:lnTo>
                  <a:lnTo>
                    <a:pt x="2425064" y="466264"/>
                  </a:lnTo>
                  <a:lnTo>
                    <a:pt x="2468923" y="453276"/>
                  </a:lnTo>
                  <a:lnTo>
                    <a:pt x="2517140" y="448945"/>
                  </a:lnTo>
                  <a:close/>
                </a:path>
                <a:path w="3528060" h="1064895">
                  <a:moveTo>
                    <a:pt x="1732407" y="297307"/>
                  </a:moveTo>
                  <a:lnTo>
                    <a:pt x="1872107" y="297307"/>
                  </a:lnTo>
                  <a:lnTo>
                    <a:pt x="1872107" y="458216"/>
                  </a:lnTo>
                  <a:lnTo>
                    <a:pt x="1939162" y="458216"/>
                  </a:lnTo>
                  <a:lnTo>
                    <a:pt x="1939162" y="586359"/>
                  </a:lnTo>
                  <a:lnTo>
                    <a:pt x="1872107" y="586359"/>
                  </a:lnTo>
                  <a:lnTo>
                    <a:pt x="1872107" y="927227"/>
                  </a:lnTo>
                  <a:lnTo>
                    <a:pt x="1732407" y="927227"/>
                  </a:lnTo>
                  <a:lnTo>
                    <a:pt x="1732407" y="586359"/>
                  </a:lnTo>
                  <a:lnTo>
                    <a:pt x="1678940" y="586359"/>
                  </a:lnTo>
                  <a:lnTo>
                    <a:pt x="1678940" y="458216"/>
                  </a:lnTo>
                  <a:lnTo>
                    <a:pt x="1732407" y="458216"/>
                  </a:lnTo>
                  <a:lnTo>
                    <a:pt x="1732407" y="297307"/>
                  </a:lnTo>
                  <a:close/>
                </a:path>
                <a:path w="3528060" h="1064895">
                  <a:moveTo>
                    <a:pt x="259079" y="215392"/>
                  </a:moveTo>
                  <a:lnTo>
                    <a:pt x="308042" y="219130"/>
                  </a:lnTo>
                  <a:lnTo>
                    <a:pt x="352266" y="230346"/>
                  </a:lnTo>
                  <a:lnTo>
                    <a:pt x="391775" y="249039"/>
                  </a:lnTo>
                  <a:lnTo>
                    <a:pt x="426593" y="275209"/>
                  </a:lnTo>
                  <a:lnTo>
                    <a:pt x="455003" y="307137"/>
                  </a:lnTo>
                  <a:lnTo>
                    <a:pt x="475281" y="343281"/>
                  </a:lnTo>
                  <a:lnTo>
                    <a:pt x="487439" y="383615"/>
                  </a:lnTo>
                  <a:lnTo>
                    <a:pt x="491490" y="428117"/>
                  </a:lnTo>
                  <a:lnTo>
                    <a:pt x="486751" y="474938"/>
                  </a:lnTo>
                  <a:lnTo>
                    <a:pt x="472535" y="524176"/>
                  </a:lnTo>
                  <a:lnTo>
                    <a:pt x="448841" y="575867"/>
                  </a:lnTo>
                  <a:lnTo>
                    <a:pt x="415670" y="630047"/>
                  </a:lnTo>
                  <a:lnTo>
                    <a:pt x="374269" y="690499"/>
                  </a:lnTo>
                  <a:lnTo>
                    <a:pt x="346440" y="729646"/>
                  </a:lnTo>
                  <a:lnTo>
                    <a:pt x="312038" y="773938"/>
                  </a:lnTo>
                  <a:lnTo>
                    <a:pt x="292988" y="797433"/>
                  </a:lnTo>
                  <a:lnTo>
                    <a:pt x="491490" y="797433"/>
                  </a:lnTo>
                  <a:lnTo>
                    <a:pt x="491490" y="927227"/>
                  </a:lnTo>
                  <a:lnTo>
                    <a:pt x="5460" y="927227"/>
                  </a:lnTo>
                  <a:lnTo>
                    <a:pt x="242823" y="625602"/>
                  </a:lnTo>
                  <a:lnTo>
                    <a:pt x="266874" y="593857"/>
                  </a:lnTo>
                  <a:lnTo>
                    <a:pt x="303831" y="539323"/>
                  </a:lnTo>
                  <a:lnTo>
                    <a:pt x="326332" y="495601"/>
                  </a:lnTo>
                  <a:lnTo>
                    <a:pt x="337329" y="455787"/>
                  </a:lnTo>
                  <a:lnTo>
                    <a:pt x="338708" y="436880"/>
                  </a:lnTo>
                  <a:lnTo>
                    <a:pt x="337063" y="417587"/>
                  </a:lnTo>
                  <a:lnTo>
                    <a:pt x="312293" y="370332"/>
                  </a:lnTo>
                  <a:lnTo>
                    <a:pt x="265072" y="345811"/>
                  </a:lnTo>
                  <a:lnTo>
                    <a:pt x="245998" y="344170"/>
                  </a:lnTo>
                  <a:lnTo>
                    <a:pt x="224688" y="346239"/>
                  </a:lnTo>
                  <a:lnTo>
                    <a:pt x="179450" y="377190"/>
                  </a:lnTo>
                  <a:lnTo>
                    <a:pt x="162893" y="419496"/>
                  </a:lnTo>
                  <a:lnTo>
                    <a:pt x="154431" y="480568"/>
                  </a:lnTo>
                  <a:lnTo>
                    <a:pt x="0" y="480568"/>
                  </a:lnTo>
                  <a:lnTo>
                    <a:pt x="4427" y="420893"/>
                  </a:lnTo>
                  <a:lnTo>
                    <a:pt x="18272" y="368363"/>
                  </a:lnTo>
                  <a:lnTo>
                    <a:pt x="41523" y="322976"/>
                  </a:lnTo>
                  <a:lnTo>
                    <a:pt x="74168" y="284734"/>
                  </a:lnTo>
                  <a:lnTo>
                    <a:pt x="113793" y="254396"/>
                  </a:lnTo>
                  <a:lnTo>
                    <a:pt x="157813" y="232727"/>
                  </a:lnTo>
                  <a:lnTo>
                    <a:pt x="206238" y="219725"/>
                  </a:lnTo>
                  <a:lnTo>
                    <a:pt x="259079" y="215392"/>
                  </a:lnTo>
                  <a:close/>
                </a:path>
                <a:path w="3528060" h="1064895">
                  <a:moveTo>
                    <a:pt x="1390649" y="0"/>
                  </a:moveTo>
                  <a:lnTo>
                    <a:pt x="1561337" y="0"/>
                  </a:lnTo>
                  <a:lnTo>
                    <a:pt x="1411858" y="163068"/>
                  </a:lnTo>
                  <a:lnTo>
                    <a:pt x="1314195" y="163068"/>
                  </a:lnTo>
                  <a:lnTo>
                    <a:pt x="1390649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78100" y="1963166"/>
              <a:ext cx="4115943" cy="88557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73200" y="3304285"/>
              <a:ext cx="6342126" cy="94449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57118" y="4656201"/>
              <a:ext cx="2567305" cy="738505"/>
            </a:xfrm>
            <a:custGeom>
              <a:avLst/>
              <a:gdLst/>
              <a:ahLst/>
              <a:cxnLst/>
              <a:rect l="l" t="t" r="r" b="b"/>
              <a:pathLst>
                <a:path w="2567304" h="738504">
                  <a:moveTo>
                    <a:pt x="2002028" y="249809"/>
                  </a:moveTo>
                  <a:lnTo>
                    <a:pt x="1961239" y="254285"/>
                  </a:lnTo>
                  <a:lnTo>
                    <a:pt x="1923272" y="267716"/>
                  </a:lnTo>
                  <a:lnTo>
                    <a:pt x="1888138" y="290099"/>
                  </a:lnTo>
                  <a:lnTo>
                    <a:pt x="1855851" y="321437"/>
                  </a:lnTo>
                  <a:lnTo>
                    <a:pt x="1828921" y="359132"/>
                  </a:lnTo>
                  <a:lnTo>
                    <a:pt x="1809670" y="400399"/>
                  </a:lnTo>
                  <a:lnTo>
                    <a:pt x="1798111" y="445238"/>
                  </a:lnTo>
                  <a:lnTo>
                    <a:pt x="1794256" y="493649"/>
                  </a:lnTo>
                  <a:lnTo>
                    <a:pt x="1797873" y="542418"/>
                  </a:lnTo>
                  <a:lnTo>
                    <a:pt x="1808718" y="587390"/>
                  </a:lnTo>
                  <a:lnTo>
                    <a:pt x="1826777" y="628576"/>
                  </a:lnTo>
                  <a:lnTo>
                    <a:pt x="1852041" y="665988"/>
                  </a:lnTo>
                  <a:lnTo>
                    <a:pt x="1882521" y="696991"/>
                  </a:lnTo>
                  <a:lnTo>
                    <a:pt x="1916049" y="719137"/>
                  </a:lnTo>
                  <a:lnTo>
                    <a:pt x="1952625" y="732424"/>
                  </a:lnTo>
                  <a:lnTo>
                    <a:pt x="1992249" y="736854"/>
                  </a:lnTo>
                  <a:lnTo>
                    <a:pt x="2015825" y="735544"/>
                  </a:lnTo>
                  <a:lnTo>
                    <a:pt x="2057024" y="725066"/>
                  </a:lnTo>
                  <a:lnTo>
                    <a:pt x="2091239" y="703728"/>
                  </a:lnTo>
                  <a:lnTo>
                    <a:pt x="2124231" y="669768"/>
                  </a:lnTo>
                  <a:lnTo>
                    <a:pt x="2140585" y="647954"/>
                  </a:lnTo>
                  <a:lnTo>
                    <a:pt x="2282444" y="647954"/>
                  </a:lnTo>
                  <a:lnTo>
                    <a:pt x="2282444" y="609727"/>
                  </a:lnTo>
                  <a:lnTo>
                    <a:pt x="2039239" y="609727"/>
                  </a:lnTo>
                  <a:lnTo>
                    <a:pt x="2018684" y="607941"/>
                  </a:lnTo>
                  <a:lnTo>
                    <a:pt x="1969643" y="581152"/>
                  </a:lnTo>
                  <a:lnTo>
                    <a:pt x="1949815" y="547941"/>
                  </a:lnTo>
                  <a:lnTo>
                    <a:pt x="1943227" y="505587"/>
                  </a:lnTo>
                  <a:lnTo>
                    <a:pt x="1944965" y="481587"/>
                  </a:lnTo>
                  <a:lnTo>
                    <a:pt x="1958871" y="439971"/>
                  </a:lnTo>
                  <a:lnTo>
                    <a:pt x="1985801" y="407973"/>
                  </a:lnTo>
                  <a:lnTo>
                    <a:pt x="2020421" y="391451"/>
                  </a:lnTo>
                  <a:lnTo>
                    <a:pt x="2040255" y="389381"/>
                  </a:lnTo>
                  <a:lnTo>
                    <a:pt x="2282444" y="389381"/>
                  </a:lnTo>
                  <a:lnTo>
                    <a:pt x="2282444" y="324993"/>
                  </a:lnTo>
                  <a:lnTo>
                    <a:pt x="2142871" y="324993"/>
                  </a:lnTo>
                  <a:lnTo>
                    <a:pt x="2125106" y="306703"/>
                  </a:lnTo>
                  <a:lnTo>
                    <a:pt x="2107819" y="291068"/>
                  </a:lnTo>
                  <a:lnTo>
                    <a:pt x="2074672" y="267716"/>
                  </a:lnTo>
                  <a:lnTo>
                    <a:pt x="2021718" y="250928"/>
                  </a:lnTo>
                  <a:lnTo>
                    <a:pt x="2002028" y="249809"/>
                  </a:lnTo>
                  <a:close/>
                </a:path>
                <a:path w="2567304" h="738504">
                  <a:moveTo>
                    <a:pt x="2282444" y="647954"/>
                  </a:moveTo>
                  <a:lnTo>
                    <a:pt x="2142871" y="647954"/>
                  </a:lnTo>
                  <a:lnTo>
                    <a:pt x="2142871" y="728091"/>
                  </a:lnTo>
                  <a:lnTo>
                    <a:pt x="2282444" y="728091"/>
                  </a:lnTo>
                  <a:lnTo>
                    <a:pt x="2282444" y="647954"/>
                  </a:lnTo>
                  <a:close/>
                </a:path>
                <a:path w="2567304" h="738504">
                  <a:moveTo>
                    <a:pt x="2282444" y="389381"/>
                  </a:moveTo>
                  <a:lnTo>
                    <a:pt x="2040255" y="389381"/>
                  </a:lnTo>
                  <a:lnTo>
                    <a:pt x="2059759" y="391380"/>
                  </a:lnTo>
                  <a:lnTo>
                    <a:pt x="2077894" y="397367"/>
                  </a:lnTo>
                  <a:lnTo>
                    <a:pt x="2110105" y="421259"/>
                  </a:lnTo>
                  <a:lnTo>
                    <a:pt x="2132171" y="456136"/>
                  </a:lnTo>
                  <a:lnTo>
                    <a:pt x="2139569" y="496824"/>
                  </a:lnTo>
                  <a:lnTo>
                    <a:pt x="2137715" y="519451"/>
                  </a:lnTo>
                  <a:lnTo>
                    <a:pt x="2122959" y="559421"/>
                  </a:lnTo>
                  <a:lnTo>
                    <a:pt x="2094603" y="591242"/>
                  </a:lnTo>
                  <a:lnTo>
                    <a:pt x="2059170" y="607677"/>
                  </a:lnTo>
                  <a:lnTo>
                    <a:pt x="2039239" y="609727"/>
                  </a:lnTo>
                  <a:lnTo>
                    <a:pt x="2282444" y="609727"/>
                  </a:lnTo>
                  <a:lnTo>
                    <a:pt x="2282444" y="389381"/>
                  </a:lnTo>
                  <a:close/>
                </a:path>
                <a:path w="2567304" h="738504">
                  <a:moveTo>
                    <a:pt x="2282444" y="260096"/>
                  </a:moveTo>
                  <a:lnTo>
                    <a:pt x="2142871" y="260096"/>
                  </a:lnTo>
                  <a:lnTo>
                    <a:pt x="2142871" y="324993"/>
                  </a:lnTo>
                  <a:lnTo>
                    <a:pt x="2282444" y="324993"/>
                  </a:lnTo>
                  <a:lnTo>
                    <a:pt x="2282444" y="260096"/>
                  </a:lnTo>
                  <a:close/>
                </a:path>
                <a:path w="2567304" h="738504">
                  <a:moveTo>
                    <a:pt x="1113409" y="248666"/>
                  </a:moveTo>
                  <a:lnTo>
                    <a:pt x="1061571" y="252954"/>
                  </a:lnTo>
                  <a:lnTo>
                    <a:pt x="1014650" y="265826"/>
                  </a:lnTo>
                  <a:lnTo>
                    <a:pt x="972659" y="287295"/>
                  </a:lnTo>
                  <a:lnTo>
                    <a:pt x="935609" y="317373"/>
                  </a:lnTo>
                  <a:lnTo>
                    <a:pt x="905271" y="354236"/>
                  </a:lnTo>
                  <a:lnTo>
                    <a:pt x="883602" y="396065"/>
                  </a:lnTo>
                  <a:lnTo>
                    <a:pt x="870600" y="442870"/>
                  </a:lnTo>
                  <a:lnTo>
                    <a:pt x="866267" y="494665"/>
                  </a:lnTo>
                  <a:lnTo>
                    <a:pt x="870291" y="541049"/>
                  </a:lnTo>
                  <a:lnTo>
                    <a:pt x="882364" y="584755"/>
                  </a:lnTo>
                  <a:lnTo>
                    <a:pt x="902485" y="625770"/>
                  </a:lnTo>
                  <a:lnTo>
                    <a:pt x="930656" y="664083"/>
                  </a:lnTo>
                  <a:lnTo>
                    <a:pt x="966088" y="696420"/>
                  </a:lnTo>
                  <a:lnTo>
                    <a:pt x="1007999" y="719518"/>
                  </a:lnTo>
                  <a:lnTo>
                    <a:pt x="1056386" y="733377"/>
                  </a:lnTo>
                  <a:lnTo>
                    <a:pt x="1111250" y="737997"/>
                  </a:lnTo>
                  <a:lnTo>
                    <a:pt x="1160615" y="733619"/>
                  </a:lnTo>
                  <a:lnTo>
                    <a:pt x="1205658" y="720502"/>
                  </a:lnTo>
                  <a:lnTo>
                    <a:pt x="1246391" y="698670"/>
                  </a:lnTo>
                  <a:lnTo>
                    <a:pt x="1282827" y="668147"/>
                  </a:lnTo>
                  <a:lnTo>
                    <a:pt x="1312757" y="630951"/>
                  </a:lnTo>
                  <a:lnTo>
                    <a:pt x="1323066" y="610870"/>
                  </a:lnTo>
                  <a:lnTo>
                    <a:pt x="1110107" y="610870"/>
                  </a:lnTo>
                  <a:lnTo>
                    <a:pt x="1089102" y="608655"/>
                  </a:lnTo>
                  <a:lnTo>
                    <a:pt x="1051903" y="590938"/>
                  </a:lnTo>
                  <a:lnTo>
                    <a:pt x="1022183" y="556748"/>
                  </a:lnTo>
                  <a:lnTo>
                    <a:pt x="1006752" y="513607"/>
                  </a:lnTo>
                  <a:lnTo>
                    <a:pt x="1004824" y="489204"/>
                  </a:lnTo>
                  <a:lnTo>
                    <a:pt x="1006774" y="466867"/>
                  </a:lnTo>
                  <a:lnTo>
                    <a:pt x="1022344" y="427053"/>
                  </a:lnTo>
                  <a:lnTo>
                    <a:pt x="1052224" y="394999"/>
                  </a:lnTo>
                  <a:lnTo>
                    <a:pt x="1089320" y="378374"/>
                  </a:lnTo>
                  <a:lnTo>
                    <a:pt x="1110107" y="376300"/>
                  </a:lnTo>
                  <a:lnTo>
                    <a:pt x="1323306" y="376300"/>
                  </a:lnTo>
                  <a:lnTo>
                    <a:pt x="1312757" y="355917"/>
                  </a:lnTo>
                  <a:lnTo>
                    <a:pt x="1282827" y="318769"/>
                  </a:lnTo>
                  <a:lnTo>
                    <a:pt x="1246532" y="288099"/>
                  </a:lnTo>
                  <a:lnTo>
                    <a:pt x="1206214" y="266192"/>
                  </a:lnTo>
                  <a:lnTo>
                    <a:pt x="1161847" y="253047"/>
                  </a:lnTo>
                  <a:lnTo>
                    <a:pt x="1113409" y="248666"/>
                  </a:lnTo>
                  <a:close/>
                </a:path>
                <a:path w="2567304" h="738504">
                  <a:moveTo>
                    <a:pt x="1323306" y="376300"/>
                  </a:moveTo>
                  <a:lnTo>
                    <a:pt x="1110107" y="376300"/>
                  </a:lnTo>
                  <a:lnTo>
                    <a:pt x="1130206" y="378515"/>
                  </a:lnTo>
                  <a:lnTo>
                    <a:pt x="1148984" y="385159"/>
                  </a:lnTo>
                  <a:lnTo>
                    <a:pt x="1182624" y="411734"/>
                  </a:lnTo>
                  <a:lnTo>
                    <a:pt x="1205992" y="450199"/>
                  </a:lnTo>
                  <a:lnTo>
                    <a:pt x="1213739" y="494665"/>
                  </a:lnTo>
                  <a:lnTo>
                    <a:pt x="1211806" y="517334"/>
                  </a:lnTo>
                  <a:lnTo>
                    <a:pt x="1196272" y="558101"/>
                  </a:lnTo>
                  <a:lnTo>
                    <a:pt x="1166453" y="591367"/>
                  </a:lnTo>
                  <a:lnTo>
                    <a:pt x="1130206" y="608703"/>
                  </a:lnTo>
                  <a:lnTo>
                    <a:pt x="1110107" y="610870"/>
                  </a:lnTo>
                  <a:lnTo>
                    <a:pt x="1323066" y="610870"/>
                  </a:lnTo>
                  <a:lnTo>
                    <a:pt x="1334150" y="589280"/>
                  </a:lnTo>
                  <a:lnTo>
                    <a:pt x="1346995" y="543131"/>
                  </a:lnTo>
                  <a:lnTo>
                    <a:pt x="1351280" y="492506"/>
                  </a:lnTo>
                  <a:lnTo>
                    <a:pt x="1346995" y="442785"/>
                  </a:lnTo>
                  <a:lnTo>
                    <a:pt x="1334150" y="397256"/>
                  </a:lnTo>
                  <a:lnTo>
                    <a:pt x="1323306" y="376300"/>
                  </a:lnTo>
                  <a:close/>
                </a:path>
                <a:path w="2567304" h="738504">
                  <a:moveTo>
                    <a:pt x="1604772" y="259080"/>
                  </a:moveTo>
                  <a:lnTo>
                    <a:pt x="1465199" y="259080"/>
                  </a:lnTo>
                  <a:lnTo>
                    <a:pt x="1465199" y="728091"/>
                  </a:lnTo>
                  <a:lnTo>
                    <a:pt x="1606931" y="728091"/>
                  </a:lnTo>
                  <a:lnTo>
                    <a:pt x="1606931" y="519175"/>
                  </a:lnTo>
                  <a:lnTo>
                    <a:pt x="1608427" y="493438"/>
                  </a:lnTo>
                  <a:lnTo>
                    <a:pt x="1620325" y="451060"/>
                  </a:lnTo>
                  <a:lnTo>
                    <a:pt x="1659270" y="411718"/>
                  </a:lnTo>
                  <a:lnTo>
                    <a:pt x="1697482" y="404113"/>
                  </a:lnTo>
                  <a:lnTo>
                    <a:pt x="1731899" y="404113"/>
                  </a:lnTo>
                  <a:lnTo>
                    <a:pt x="1731899" y="328294"/>
                  </a:lnTo>
                  <a:lnTo>
                    <a:pt x="1604772" y="328294"/>
                  </a:lnTo>
                  <a:lnTo>
                    <a:pt x="1604772" y="259080"/>
                  </a:lnTo>
                  <a:close/>
                </a:path>
                <a:path w="2567304" h="738504">
                  <a:moveTo>
                    <a:pt x="1731899" y="404113"/>
                  </a:moveTo>
                  <a:lnTo>
                    <a:pt x="1697482" y="404113"/>
                  </a:lnTo>
                  <a:lnTo>
                    <a:pt x="1705985" y="404326"/>
                  </a:lnTo>
                  <a:lnTo>
                    <a:pt x="1714547" y="404955"/>
                  </a:lnTo>
                  <a:lnTo>
                    <a:pt x="1723181" y="405989"/>
                  </a:lnTo>
                  <a:lnTo>
                    <a:pt x="1731899" y="407416"/>
                  </a:lnTo>
                  <a:lnTo>
                    <a:pt x="1731899" y="404113"/>
                  </a:lnTo>
                  <a:close/>
                </a:path>
                <a:path w="2567304" h="738504">
                  <a:moveTo>
                    <a:pt x="1706245" y="252475"/>
                  </a:moveTo>
                  <a:lnTo>
                    <a:pt x="1668740" y="263995"/>
                  </a:lnTo>
                  <a:lnTo>
                    <a:pt x="1629394" y="297037"/>
                  </a:lnTo>
                  <a:lnTo>
                    <a:pt x="1606931" y="328294"/>
                  </a:lnTo>
                  <a:lnTo>
                    <a:pt x="1731899" y="328294"/>
                  </a:lnTo>
                  <a:lnTo>
                    <a:pt x="1731899" y="254635"/>
                  </a:lnTo>
                  <a:lnTo>
                    <a:pt x="1725997" y="253708"/>
                  </a:lnTo>
                  <a:lnTo>
                    <a:pt x="1719738" y="253031"/>
                  </a:lnTo>
                  <a:lnTo>
                    <a:pt x="1713146" y="252616"/>
                  </a:lnTo>
                  <a:lnTo>
                    <a:pt x="1706245" y="252475"/>
                  </a:lnTo>
                  <a:close/>
                </a:path>
                <a:path w="2567304" h="738504">
                  <a:moveTo>
                    <a:pt x="140716" y="259080"/>
                  </a:moveTo>
                  <a:lnTo>
                    <a:pt x="0" y="259080"/>
                  </a:lnTo>
                  <a:lnTo>
                    <a:pt x="0" y="728091"/>
                  </a:lnTo>
                  <a:lnTo>
                    <a:pt x="140716" y="728091"/>
                  </a:lnTo>
                  <a:lnTo>
                    <a:pt x="140716" y="482092"/>
                  </a:lnTo>
                  <a:lnTo>
                    <a:pt x="142357" y="461327"/>
                  </a:lnTo>
                  <a:lnTo>
                    <a:pt x="155449" y="424370"/>
                  </a:lnTo>
                  <a:lnTo>
                    <a:pt x="180566" y="394749"/>
                  </a:lnTo>
                  <a:lnTo>
                    <a:pt x="229108" y="377444"/>
                  </a:lnTo>
                  <a:lnTo>
                    <a:pt x="519015" y="377444"/>
                  </a:lnTo>
                  <a:lnTo>
                    <a:pt x="529590" y="376300"/>
                  </a:lnTo>
                  <a:lnTo>
                    <a:pt x="734730" y="376300"/>
                  </a:lnTo>
                  <a:lnTo>
                    <a:pt x="730758" y="360045"/>
                  </a:lnTo>
                  <a:lnTo>
                    <a:pt x="727063" y="351790"/>
                  </a:lnTo>
                  <a:lnTo>
                    <a:pt x="426466" y="351790"/>
                  </a:lnTo>
                  <a:lnTo>
                    <a:pt x="417507" y="333756"/>
                  </a:lnTo>
                  <a:lnTo>
                    <a:pt x="140716" y="333756"/>
                  </a:lnTo>
                  <a:lnTo>
                    <a:pt x="140716" y="259080"/>
                  </a:lnTo>
                  <a:close/>
                </a:path>
                <a:path w="2567304" h="738504">
                  <a:moveTo>
                    <a:pt x="519015" y="377444"/>
                  </a:moveTo>
                  <a:lnTo>
                    <a:pt x="229108" y="377444"/>
                  </a:lnTo>
                  <a:lnTo>
                    <a:pt x="243798" y="379186"/>
                  </a:lnTo>
                  <a:lnTo>
                    <a:pt x="257381" y="384429"/>
                  </a:lnTo>
                  <a:lnTo>
                    <a:pt x="290585" y="420322"/>
                  </a:lnTo>
                  <a:lnTo>
                    <a:pt x="302641" y="474472"/>
                  </a:lnTo>
                  <a:lnTo>
                    <a:pt x="302641" y="728091"/>
                  </a:lnTo>
                  <a:lnTo>
                    <a:pt x="441198" y="728091"/>
                  </a:lnTo>
                  <a:lnTo>
                    <a:pt x="441198" y="477774"/>
                  </a:lnTo>
                  <a:lnTo>
                    <a:pt x="442839" y="457743"/>
                  </a:lnTo>
                  <a:lnTo>
                    <a:pt x="467360" y="406273"/>
                  </a:lnTo>
                  <a:lnTo>
                    <a:pt x="512204" y="378180"/>
                  </a:lnTo>
                  <a:lnTo>
                    <a:pt x="519015" y="377444"/>
                  </a:lnTo>
                  <a:close/>
                </a:path>
                <a:path w="2567304" h="738504">
                  <a:moveTo>
                    <a:pt x="734730" y="376300"/>
                  </a:moveTo>
                  <a:lnTo>
                    <a:pt x="529590" y="376300"/>
                  </a:lnTo>
                  <a:lnTo>
                    <a:pt x="544071" y="377963"/>
                  </a:lnTo>
                  <a:lnTo>
                    <a:pt x="557434" y="382936"/>
                  </a:lnTo>
                  <a:lnTo>
                    <a:pt x="590159" y="416720"/>
                  </a:lnTo>
                  <a:lnTo>
                    <a:pt x="602107" y="467994"/>
                  </a:lnTo>
                  <a:lnTo>
                    <a:pt x="602107" y="728091"/>
                  </a:lnTo>
                  <a:lnTo>
                    <a:pt x="741807" y="728091"/>
                  </a:lnTo>
                  <a:lnTo>
                    <a:pt x="741807" y="430911"/>
                  </a:lnTo>
                  <a:lnTo>
                    <a:pt x="739044" y="393954"/>
                  </a:lnTo>
                  <a:lnTo>
                    <a:pt x="734730" y="376300"/>
                  </a:lnTo>
                  <a:close/>
                </a:path>
                <a:path w="2567304" h="738504">
                  <a:moveTo>
                    <a:pt x="589661" y="248666"/>
                  </a:moveTo>
                  <a:lnTo>
                    <a:pt x="532385" y="262006"/>
                  </a:lnTo>
                  <a:lnTo>
                    <a:pt x="490831" y="286246"/>
                  </a:lnTo>
                  <a:lnTo>
                    <a:pt x="448159" y="325957"/>
                  </a:lnTo>
                  <a:lnTo>
                    <a:pt x="426466" y="351790"/>
                  </a:lnTo>
                  <a:lnTo>
                    <a:pt x="727063" y="351790"/>
                  </a:lnTo>
                  <a:lnTo>
                    <a:pt x="697611" y="301371"/>
                  </a:lnTo>
                  <a:lnTo>
                    <a:pt x="648541" y="261826"/>
                  </a:lnTo>
                  <a:lnTo>
                    <a:pt x="589661" y="248666"/>
                  </a:lnTo>
                  <a:close/>
                </a:path>
                <a:path w="2567304" h="738504">
                  <a:moveTo>
                    <a:pt x="294005" y="248666"/>
                  </a:moveTo>
                  <a:lnTo>
                    <a:pt x="248920" y="256540"/>
                  </a:lnTo>
                  <a:lnTo>
                    <a:pt x="206375" y="277368"/>
                  </a:lnTo>
                  <a:lnTo>
                    <a:pt x="160593" y="317236"/>
                  </a:lnTo>
                  <a:lnTo>
                    <a:pt x="152796" y="324246"/>
                  </a:lnTo>
                  <a:lnTo>
                    <a:pt x="146167" y="329757"/>
                  </a:lnTo>
                  <a:lnTo>
                    <a:pt x="140716" y="333756"/>
                  </a:lnTo>
                  <a:lnTo>
                    <a:pt x="417507" y="333756"/>
                  </a:lnTo>
                  <a:lnTo>
                    <a:pt x="381799" y="284799"/>
                  </a:lnTo>
                  <a:lnTo>
                    <a:pt x="345297" y="261417"/>
                  </a:lnTo>
                  <a:lnTo>
                    <a:pt x="310435" y="250090"/>
                  </a:lnTo>
                  <a:lnTo>
                    <a:pt x="294005" y="248666"/>
                  </a:lnTo>
                  <a:close/>
                </a:path>
                <a:path w="2567304" h="738504">
                  <a:moveTo>
                    <a:pt x="2567305" y="0"/>
                  </a:moveTo>
                  <a:lnTo>
                    <a:pt x="2427732" y="0"/>
                  </a:lnTo>
                  <a:lnTo>
                    <a:pt x="2427732" y="728091"/>
                  </a:lnTo>
                  <a:lnTo>
                    <a:pt x="2567305" y="728091"/>
                  </a:lnTo>
                  <a:lnTo>
                    <a:pt x="25673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57118" y="4656201"/>
              <a:ext cx="2567305" cy="738505"/>
            </a:xfrm>
            <a:custGeom>
              <a:avLst/>
              <a:gdLst/>
              <a:ahLst/>
              <a:cxnLst/>
              <a:rect l="l" t="t" r="r" b="b"/>
              <a:pathLst>
                <a:path w="2567304" h="738504">
                  <a:moveTo>
                    <a:pt x="1706245" y="252475"/>
                  </a:moveTo>
                  <a:lnTo>
                    <a:pt x="1713146" y="252616"/>
                  </a:lnTo>
                  <a:lnTo>
                    <a:pt x="1719738" y="253031"/>
                  </a:lnTo>
                  <a:lnTo>
                    <a:pt x="1725997" y="253708"/>
                  </a:lnTo>
                  <a:lnTo>
                    <a:pt x="1731899" y="254635"/>
                  </a:lnTo>
                  <a:lnTo>
                    <a:pt x="1731899" y="407416"/>
                  </a:lnTo>
                  <a:lnTo>
                    <a:pt x="1723181" y="405989"/>
                  </a:lnTo>
                  <a:lnTo>
                    <a:pt x="1714547" y="404955"/>
                  </a:lnTo>
                  <a:lnTo>
                    <a:pt x="1705985" y="404326"/>
                  </a:lnTo>
                  <a:lnTo>
                    <a:pt x="1697482" y="404113"/>
                  </a:lnTo>
                  <a:lnTo>
                    <a:pt x="1677167" y="406017"/>
                  </a:lnTo>
                  <a:lnTo>
                    <a:pt x="1630680" y="434467"/>
                  </a:lnTo>
                  <a:lnTo>
                    <a:pt x="1612900" y="470725"/>
                  </a:lnTo>
                  <a:lnTo>
                    <a:pt x="1606931" y="519175"/>
                  </a:lnTo>
                  <a:lnTo>
                    <a:pt x="1606931" y="728091"/>
                  </a:lnTo>
                  <a:lnTo>
                    <a:pt x="1465199" y="728091"/>
                  </a:lnTo>
                  <a:lnTo>
                    <a:pt x="1465199" y="259080"/>
                  </a:lnTo>
                  <a:lnTo>
                    <a:pt x="1604772" y="259080"/>
                  </a:lnTo>
                  <a:lnTo>
                    <a:pt x="1604772" y="328294"/>
                  </a:lnTo>
                  <a:lnTo>
                    <a:pt x="1606931" y="328294"/>
                  </a:lnTo>
                  <a:lnTo>
                    <a:pt x="1629394" y="297037"/>
                  </a:lnTo>
                  <a:lnTo>
                    <a:pt x="1668740" y="263995"/>
                  </a:lnTo>
                  <a:lnTo>
                    <a:pt x="1694267" y="253759"/>
                  </a:lnTo>
                  <a:lnTo>
                    <a:pt x="1706245" y="252475"/>
                  </a:lnTo>
                  <a:close/>
                </a:path>
                <a:path w="2567304" h="738504">
                  <a:moveTo>
                    <a:pt x="2002028" y="249809"/>
                  </a:moveTo>
                  <a:lnTo>
                    <a:pt x="2040397" y="254285"/>
                  </a:lnTo>
                  <a:lnTo>
                    <a:pt x="2091007" y="278076"/>
                  </a:lnTo>
                  <a:lnTo>
                    <a:pt x="2125106" y="306703"/>
                  </a:lnTo>
                  <a:lnTo>
                    <a:pt x="2142871" y="324993"/>
                  </a:lnTo>
                  <a:lnTo>
                    <a:pt x="2142871" y="260096"/>
                  </a:lnTo>
                  <a:lnTo>
                    <a:pt x="2282444" y="260096"/>
                  </a:lnTo>
                  <a:lnTo>
                    <a:pt x="2282444" y="728091"/>
                  </a:lnTo>
                  <a:lnTo>
                    <a:pt x="2142871" y="728091"/>
                  </a:lnTo>
                  <a:lnTo>
                    <a:pt x="2142871" y="647954"/>
                  </a:lnTo>
                  <a:lnTo>
                    <a:pt x="2140585" y="647954"/>
                  </a:lnTo>
                  <a:lnTo>
                    <a:pt x="2107771" y="688355"/>
                  </a:lnTo>
                  <a:lnTo>
                    <a:pt x="2074672" y="715899"/>
                  </a:lnTo>
                  <a:lnTo>
                    <a:pt x="2037413" y="731615"/>
                  </a:lnTo>
                  <a:lnTo>
                    <a:pt x="1992249" y="736854"/>
                  </a:lnTo>
                  <a:lnTo>
                    <a:pt x="1952625" y="732424"/>
                  </a:lnTo>
                  <a:lnTo>
                    <a:pt x="1916049" y="719137"/>
                  </a:lnTo>
                  <a:lnTo>
                    <a:pt x="1882521" y="696991"/>
                  </a:lnTo>
                  <a:lnTo>
                    <a:pt x="1852041" y="665988"/>
                  </a:lnTo>
                  <a:lnTo>
                    <a:pt x="1826777" y="628576"/>
                  </a:lnTo>
                  <a:lnTo>
                    <a:pt x="1808718" y="587390"/>
                  </a:lnTo>
                  <a:lnTo>
                    <a:pt x="1797873" y="542418"/>
                  </a:lnTo>
                  <a:lnTo>
                    <a:pt x="1794256" y="493649"/>
                  </a:lnTo>
                  <a:lnTo>
                    <a:pt x="1798111" y="445238"/>
                  </a:lnTo>
                  <a:lnTo>
                    <a:pt x="1809670" y="400399"/>
                  </a:lnTo>
                  <a:lnTo>
                    <a:pt x="1828921" y="359132"/>
                  </a:lnTo>
                  <a:lnTo>
                    <a:pt x="1855851" y="321437"/>
                  </a:lnTo>
                  <a:lnTo>
                    <a:pt x="1888138" y="290099"/>
                  </a:lnTo>
                  <a:lnTo>
                    <a:pt x="1923272" y="267716"/>
                  </a:lnTo>
                  <a:lnTo>
                    <a:pt x="1961239" y="254285"/>
                  </a:lnTo>
                  <a:lnTo>
                    <a:pt x="2002028" y="249809"/>
                  </a:lnTo>
                  <a:close/>
                </a:path>
                <a:path w="2567304" h="738504">
                  <a:moveTo>
                    <a:pt x="1113409" y="248666"/>
                  </a:moveTo>
                  <a:lnTo>
                    <a:pt x="1161847" y="253047"/>
                  </a:lnTo>
                  <a:lnTo>
                    <a:pt x="1206214" y="266192"/>
                  </a:lnTo>
                  <a:lnTo>
                    <a:pt x="1246532" y="288099"/>
                  </a:lnTo>
                  <a:lnTo>
                    <a:pt x="1282827" y="318769"/>
                  </a:lnTo>
                  <a:lnTo>
                    <a:pt x="1312757" y="355917"/>
                  </a:lnTo>
                  <a:lnTo>
                    <a:pt x="1334150" y="397256"/>
                  </a:lnTo>
                  <a:lnTo>
                    <a:pt x="1346995" y="442785"/>
                  </a:lnTo>
                  <a:lnTo>
                    <a:pt x="1351280" y="492506"/>
                  </a:lnTo>
                  <a:lnTo>
                    <a:pt x="1346995" y="543131"/>
                  </a:lnTo>
                  <a:lnTo>
                    <a:pt x="1334150" y="589280"/>
                  </a:lnTo>
                  <a:lnTo>
                    <a:pt x="1312757" y="630951"/>
                  </a:lnTo>
                  <a:lnTo>
                    <a:pt x="1282827" y="668147"/>
                  </a:lnTo>
                  <a:lnTo>
                    <a:pt x="1246391" y="698670"/>
                  </a:lnTo>
                  <a:lnTo>
                    <a:pt x="1205658" y="720502"/>
                  </a:lnTo>
                  <a:lnTo>
                    <a:pt x="1160615" y="733619"/>
                  </a:lnTo>
                  <a:lnTo>
                    <a:pt x="1111250" y="737997"/>
                  </a:lnTo>
                  <a:lnTo>
                    <a:pt x="1056386" y="733377"/>
                  </a:lnTo>
                  <a:lnTo>
                    <a:pt x="1007999" y="719518"/>
                  </a:lnTo>
                  <a:lnTo>
                    <a:pt x="966088" y="696420"/>
                  </a:lnTo>
                  <a:lnTo>
                    <a:pt x="930656" y="664083"/>
                  </a:lnTo>
                  <a:lnTo>
                    <a:pt x="902485" y="625770"/>
                  </a:lnTo>
                  <a:lnTo>
                    <a:pt x="882364" y="584755"/>
                  </a:lnTo>
                  <a:lnTo>
                    <a:pt x="870291" y="541049"/>
                  </a:lnTo>
                  <a:lnTo>
                    <a:pt x="866267" y="494665"/>
                  </a:lnTo>
                  <a:lnTo>
                    <a:pt x="870600" y="442870"/>
                  </a:lnTo>
                  <a:lnTo>
                    <a:pt x="883602" y="396065"/>
                  </a:lnTo>
                  <a:lnTo>
                    <a:pt x="905271" y="354236"/>
                  </a:lnTo>
                  <a:lnTo>
                    <a:pt x="935609" y="317373"/>
                  </a:lnTo>
                  <a:lnTo>
                    <a:pt x="972659" y="287295"/>
                  </a:lnTo>
                  <a:lnTo>
                    <a:pt x="1014650" y="265826"/>
                  </a:lnTo>
                  <a:lnTo>
                    <a:pt x="1061571" y="252954"/>
                  </a:lnTo>
                  <a:lnTo>
                    <a:pt x="1113409" y="248666"/>
                  </a:lnTo>
                  <a:close/>
                </a:path>
                <a:path w="2567304" h="738504">
                  <a:moveTo>
                    <a:pt x="294005" y="248666"/>
                  </a:moveTo>
                  <a:lnTo>
                    <a:pt x="345297" y="261417"/>
                  </a:lnTo>
                  <a:lnTo>
                    <a:pt x="381799" y="284799"/>
                  </a:lnTo>
                  <a:lnTo>
                    <a:pt x="413180" y="325046"/>
                  </a:lnTo>
                  <a:lnTo>
                    <a:pt x="426466" y="351790"/>
                  </a:lnTo>
                  <a:lnTo>
                    <a:pt x="448159" y="325957"/>
                  </a:lnTo>
                  <a:lnTo>
                    <a:pt x="490831" y="286246"/>
                  </a:lnTo>
                  <a:lnTo>
                    <a:pt x="532385" y="262006"/>
                  </a:lnTo>
                  <a:lnTo>
                    <a:pt x="571299" y="250144"/>
                  </a:lnTo>
                  <a:lnTo>
                    <a:pt x="589661" y="248666"/>
                  </a:lnTo>
                  <a:lnTo>
                    <a:pt x="620333" y="251954"/>
                  </a:lnTo>
                  <a:lnTo>
                    <a:pt x="674296" y="278294"/>
                  </a:lnTo>
                  <a:lnTo>
                    <a:pt x="716946" y="329184"/>
                  </a:lnTo>
                  <a:lnTo>
                    <a:pt x="739044" y="393954"/>
                  </a:lnTo>
                  <a:lnTo>
                    <a:pt x="741807" y="430911"/>
                  </a:lnTo>
                  <a:lnTo>
                    <a:pt x="741807" y="728091"/>
                  </a:lnTo>
                  <a:lnTo>
                    <a:pt x="602107" y="728091"/>
                  </a:lnTo>
                  <a:lnTo>
                    <a:pt x="602107" y="467994"/>
                  </a:lnTo>
                  <a:lnTo>
                    <a:pt x="600775" y="449347"/>
                  </a:lnTo>
                  <a:lnTo>
                    <a:pt x="580898" y="402717"/>
                  </a:lnTo>
                  <a:lnTo>
                    <a:pt x="544071" y="377963"/>
                  </a:lnTo>
                  <a:lnTo>
                    <a:pt x="529590" y="376300"/>
                  </a:lnTo>
                  <a:lnTo>
                    <a:pt x="512204" y="378180"/>
                  </a:lnTo>
                  <a:lnTo>
                    <a:pt x="467360" y="406273"/>
                  </a:lnTo>
                  <a:lnTo>
                    <a:pt x="447754" y="439166"/>
                  </a:lnTo>
                  <a:lnTo>
                    <a:pt x="441198" y="477774"/>
                  </a:lnTo>
                  <a:lnTo>
                    <a:pt x="441198" y="728091"/>
                  </a:lnTo>
                  <a:lnTo>
                    <a:pt x="302641" y="728091"/>
                  </a:lnTo>
                  <a:lnTo>
                    <a:pt x="302641" y="474472"/>
                  </a:lnTo>
                  <a:lnTo>
                    <a:pt x="301305" y="454802"/>
                  </a:lnTo>
                  <a:lnTo>
                    <a:pt x="281178" y="405511"/>
                  </a:lnTo>
                  <a:lnTo>
                    <a:pt x="243798" y="379186"/>
                  </a:lnTo>
                  <a:lnTo>
                    <a:pt x="229108" y="377444"/>
                  </a:lnTo>
                  <a:lnTo>
                    <a:pt x="211705" y="379370"/>
                  </a:lnTo>
                  <a:lnTo>
                    <a:pt x="166878" y="408178"/>
                  </a:lnTo>
                  <a:lnTo>
                    <a:pt x="147272" y="442087"/>
                  </a:lnTo>
                  <a:lnTo>
                    <a:pt x="140716" y="482092"/>
                  </a:lnTo>
                  <a:lnTo>
                    <a:pt x="140716" y="728091"/>
                  </a:lnTo>
                  <a:lnTo>
                    <a:pt x="0" y="728091"/>
                  </a:lnTo>
                  <a:lnTo>
                    <a:pt x="0" y="259080"/>
                  </a:lnTo>
                  <a:lnTo>
                    <a:pt x="140716" y="259080"/>
                  </a:lnTo>
                  <a:lnTo>
                    <a:pt x="140716" y="333756"/>
                  </a:lnTo>
                  <a:lnTo>
                    <a:pt x="146167" y="329757"/>
                  </a:lnTo>
                  <a:lnTo>
                    <a:pt x="152796" y="324246"/>
                  </a:lnTo>
                  <a:lnTo>
                    <a:pt x="160593" y="317236"/>
                  </a:lnTo>
                  <a:lnTo>
                    <a:pt x="169545" y="308737"/>
                  </a:lnTo>
                  <a:lnTo>
                    <a:pt x="179050" y="299781"/>
                  </a:lnTo>
                  <a:lnTo>
                    <a:pt x="215683" y="271220"/>
                  </a:lnTo>
                  <a:lnTo>
                    <a:pt x="261090" y="253112"/>
                  </a:lnTo>
                  <a:lnTo>
                    <a:pt x="283620" y="249164"/>
                  </a:lnTo>
                  <a:lnTo>
                    <a:pt x="294005" y="248666"/>
                  </a:lnTo>
                  <a:close/>
                </a:path>
                <a:path w="2567304" h="738504">
                  <a:moveTo>
                    <a:pt x="2427732" y="0"/>
                  </a:moveTo>
                  <a:lnTo>
                    <a:pt x="2567305" y="0"/>
                  </a:lnTo>
                  <a:lnTo>
                    <a:pt x="2567305" y="728091"/>
                  </a:lnTo>
                  <a:lnTo>
                    <a:pt x="2427732" y="728091"/>
                  </a:lnTo>
                  <a:lnTo>
                    <a:pt x="2427732" y="0"/>
                  </a:lnTo>
                  <a:close/>
                </a:path>
              </a:pathLst>
            </a:custGeom>
            <a:ln w="1828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704971" y="6418359"/>
            <a:ext cx="4087495" cy="302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z="2000" b="1" spc="-165" dirty="0">
                <a:latin typeface="Trebuchet MS"/>
                <a:cs typeface="Trebuchet MS"/>
              </a:rPr>
              <a:t>2. Ética, </a:t>
            </a:r>
            <a:r>
              <a:rPr sz="2000" b="1" spc="-135" dirty="0">
                <a:latin typeface="Trebuchet MS"/>
                <a:cs typeface="Trebuchet MS"/>
              </a:rPr>
              <a:t>doutrina, </a:t>
            </a:r>
            <a:r>
              <a:rPr sz="2000" b="1" spc="-90" dirty="0">
                <a:latin typeface="Trebuchet MS"/>
                <a:cs typeface="Trebuchet MS"/>
              </a:rPr>
              <a:t>deontologia </a:t>
            </a:r>
            <a:r>
              <a:rPr sz="2000" b="1" spc="-190" dirty="0">
                <a:latin typeface="Trebuchet MS"/>
                <a:cs typeface="Trebuchet MS"/>
              </a:rPr>
              <a:t>e</a:t>
            </a:r>
            <a:r>
              <a:rPr sz="2000" b="1" spc="180" dirty="0">
                <a:latin typeface="Trebuchet MS"/>
                <a:cs typeface="Trebuchet MS"/>
              </a:rPr>
              <a:t> </a:t>
            </a:r>
            <a:r>
              <a:rPr sz="2000" b="1" spc="-100" dirty="0">
                <a:latin typeface="Trebuchet MS"/>
                <a:cs typeface="Trebuchet MS"/>
              </a:rPr>
              <a:t>moral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9676" y="116687"/>
            <a:ext cx="5200269" cy="5621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1388" y="445008"/>
            <a:ext cx="4981956" cy="618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0200" y="1493900"/>
            <a:ext cx="8496935" cy="4171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b="1" i="1" spc="-360" dirty="0">
                <a:solidFill>
                  <a:srgbClr val="FFFF00"/>
                </a:solidFill>
                <a:latin typeface="Arial"/>
                <a:cs typeface="Arial"/>
              </a:rPr>
              <a:t>Origem: </a:t>
            </a:r>
            <a:r>
              <a:rPr sz="3400" b="1" i="1" spc="-335" dirty="0">
                <a:solidFill>
                  <a:srgbClr val="FFFF00"/>
                </a:solidFill>
                <a:latin typeface="Arial"/>
                <a:cs typeface="Arial"/>
              </a:rPr>
              <a:t>Wikipédia, </a:t>
            </a:r>
            <a:r>
              <a:rPr sz="3400" b="1" i="1" spc="-265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3400" b="1" i="1" spc="-365" dirty="0">
                <a:solidFill>
                  <a:srgbClr val="FFFF00"/>
                </a:solidFill>
                <a:latin typeface="Arial"/>
                <a:cs typeface="Arial"/>
              </a:rPr>
              <a:t>enciclopédia</a:t>
            </a:r>
            <a:r>
              <a:rPr sz="3400" b="1" i="1" spc="-4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3400" b="1" i="1" spc="-254" dirty="0">
                <a:solidFill>
                  <a:srgbClr val="FFFF00"/>
                </a:solidFill>
                <a:latin typeface="Arial"/>
                <a:cs typeface="Arial"/>
              </a:rPr>
              <a:t>livre.</a:t>
            </a:r>
            <a:endParaRPr sz="3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3400" b="1" spc="18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400" b="1" spc="-210" dirty="0">
                <a:solidFill>
                  <a:srgbClr val="FFFFFF"/>
                </a:solidFill>
                <a:latin typeface="Trebuchet MS"/>
                <a:cs typeface="Trebuchet MS"/>
              </a:rPr>
              <a:t>consciência </a:t>
            </a:r>
            <a:r>
              <a:rPr sz="3400" b="1" spc="-330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400" b="1" spc="-160" dirty="0">
                <a:solidFill>
                  <a:srgbClr val="FFFFFF"/>
                </a:solidFill>
                <a:latin typeface="Trebuchet MS"/>
                <a:cs typeface="Trebuchet MS"/>
              </a:rPr>
              <a:t>uma </a:t>
            </a:r>
            <a:r>
              <a:rPr sz="3400" b="1" spc="-155" dirty="0">
                <a:solidFill>
                  <a:srgbClr val="FFFFFF"/>
                </a:solidFill>
                <a:latin typeface="Trebuchet MS"/>
                <a:cs typeface="Trebuchet MS"/>
              </a:rPr>
              <a:t>qualidade </a:t>
            </a:r>
            <a:r>
              <a:rPr sz="34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400" b="1" spc="-320" dirty="0">
                <a:solidFill>
                  <a:srgbClr val="FFFFFF"/>
                </a:solidFill>
                <a:latin typeface="Trebuchet MS"/>
                <a:cs typeface="Trebuchet MS"/>
              </a:rPr>
              <a:t>mente,  </a:t>
            </a:r>
            <a:r>
              <a:rPr sz="3400" b="1" spc="-185" dirty="0">
                <a:solidFill>
                  <a:srgbClr val="FFFFFF"/>
                </a:solidFill>
                <a:latin typeface="Trebuchet MS"/>
                <a:cs typeface="Trebuchet MS"/>
              </a:rPr>
              <a:t>considerando </a:t>
            </a:r>
            <a:r>
              <a:rPr sz="3400" b="1" spc="-175" dirty="0">
                <a:solidFill>
                  <a:srgbClr val="FFFFFF"/>
                </a:solidFill>
                <a:latin typeface="Trebuchet MS"/>
                <a:cs typeface="Trebuchet MS"/>
              </a:rPr>
              <a:t>abranger qualificações </a:t>
            </a:r>
            <a:r>
              <a:rPr sz="3400" b="1" spc="-160" dirty="0">
                <a:solidFill>
                  <a:srgbClr val="FFFFFF"/>
                </a:solidFill>
                <a:latin typeface="Trebuchet MS"/>
                <a:cs typeface="Trebuchet MS"/>
              </a:rPr>
              <a:t>tais </a:t>
            </a:r>
            <a:r>
              <a:rPr sz="3400" b="1" spc="-210" dirty="0">
                <a:solidFill>
                  <a:srgbClr val="FFFFFF"/>
                </a:solidFill>
                <a:latin typeface="Trebuchet MS"/>
                <a:cs typeface="Trebuchet MS"/>
              </a:rPr>
              <a:t>como  </a:t>
            </a:r>
            <a:r>
              <a:rPr sz="3400" b="1" spc="-204" dirty="0">
                <a:solidFill>
                  <a:srgbClr val="FFFFFF"/>
                </a:solidFill>
                <a:latin typeface="Trebuchet MS"/>
                <a:cs typeface="Trebuchet MS"/>
              </a:rPr>
              <a:t>subjetividade, </a:t>
            </a:r>
            <a:r>
              <a:rPr sz="3400" b="1" spc="-215" dirty="0">
                <a:solidFill>
                  <a:srgbClr val="FFFFFF"/>
                </a:solidFill>
                <a:latin typeface="Trebuchet MS"/>
                <a:cs typeface="Trebuchet MS"/>
              </a:rPr>
              <a:t>auto-consciência, </a:t>
            </a:r>
            <a:r>
              <a:rPr sz="3400" b="1" spc="-235" dirty="0">
                <a:solidFill>
                  <a:srgbClr val="FFFFFF"/>
                </a:solidFill>
                <a:latin typeface="Trebuchet MS"/>
                <a:cs typeface="Trebuchet MS"/>
              </a:rPr>
              <a:t>sentiência,  </a:t>
            </a:r>
            <a:r>
              <a:rPr sz="3400" b="1" spc="-180" dirty="0">
                <a:solidFill>
                  <a:srgbClr val="FFFFFF"/>
                </a:solidFill>
                <a:latin typeface="Trebuchet MS"/>
                <a:cs typeface="Trebuchet MS"/>
              </a:rPr>
              <a:t>sapiência, </a:t>
            </a:r>
            <a:r>
              <a:rPr sz="3400" b="1" spc="-33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4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400" b="1" spc="-180" dirty="0">
                <a:solidFill>
                  <a:srgbClr val="FFFFFF"/>
                </a:solidFill>
                <a:latin typeface="Trebuchet MS"/>
                <a:cs typeface="Trebuchet MS"/>
              </a:rPr>
              <a:t>capacidade </a:t>
            </a:r>
            <a:r>
              <a:rPr sz="3400" b="1" spc="-25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3400" b="1" spc="-310" dirty="0">
                <a:solidFill>
                  <a:srgbClr val="FFFFFF"/>
                </a:solidFill>
                <a:latin typeface="Trebuchet MS"/>
                <a:cs typeface="Trebuchet MS"/>
              </a:rPr>
              <a:t>perceber </a:t>
            </a:r>
            <a:r>
              <a:rPr sz="3400" b="1" spc="-2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3400" b="1" spc="-185" dirty="0">
                <a:solidFill>
                  <a:srgbClr val="FFFFFF"/>
                </a:solidFill>
                <a:latin typeface="Trebuchet MS"/>
                <a:cs typeface="Trebuchet MS"/>
              </a:rPr>
              <a:t>relação </a:t>
            </a:r>
            <a:r>
              <a:rPr sz="3400" b="1" spc="-330" dirty="0">
                <a:solidFill>
                  <a:srgbClr val="FFFFFF"/>
                </a:solidFill>
                <a:latin typeface="Trebuchet MS"/>
                <a:cs typeface="Trebuchet MS"/>
              </a:rPr>
              <a:t>entre </a:t>
            </a:r>
            <a:r>
              <a:rPr sz="3400" b="1" spc="-75" dirty="0">
                <a:solidFill>
                  <a:srgbClr val="FFFFFF"/>
                </a:solidFill>
                <a:latin typeface="Trebuchet MS"/>
                <a:cs typeface="Trebuchet MS"/>
              </a:rPr>
              <a:t>si </a:t>
            </a:r>
            <a:r>
              <a:rPr sz="3400" b="1" spc="-33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400" b="1" spc="-220" dirty="0">
                <a:solidFill>
                  <a:srgbClr val="FFFFFF"/>
                </a:solidFill>
                <a:latin typeface="Trebuchet MS"/>
                <a:cs typeface="Trebuchet MS"/>
              </a:rPr>
              <a:t>um </a:t>
            </a:r>
            <a:r>
              <a:rPr sz="3400" b="1" spc="-254" dirty="0">
                <a:solidFill>
                  <a:srgbClr val="FFFFFF"/>
                </a:solidFill>
                <a:latin typeface="Trebuchet MS"/>
                <a:cs typeface="Trebuchet MS"/>
              </a:rPr>
              <a:t>ambiente. </a:t>
            </a:r>
            <a:r>
              <a:rPr sz="3400" b="1" spc="-310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400" b="1" spc="-220" dirty="0">
                <a:solidFill>
                  <a:srgbClr val="FFFFFF"/>
                </a:solidFill>
                <a:latin typeface="Trebuchet MS"/>
                <a:cs typeface="Trebuchet MS"/>
              </a:rPr>
              <a:t>um </a:t>
            </a:r>
            <a:r>
              <a:rPr sz="3400" b="1" spc="-150" dirty="0">
                <a:solidFill>
                  <a:srgbClr val="FFFFFF"/>
                </a:solidFill>
                <a:latin typeface="Trebuchet MS"/>
                <a:cs typeface="Trebuchet MS"/>
              </a:rPr>
              <a:t>assunto  </a:t>
            </a:r>
            <a:r>
              <a:rPr sz="3400" b="1" spc="-235" dirty="0">
                <a:solidFill>
                  <a:srgbClr val="FFFFFF"/>
                </a:solidFill>
                <a:latin typeface="Trebuchet MS"/>
                <a:cs typeface="Trebuchet MS"/>
              </a:rPr>
              <a:t>muito </a:t>
            </a:r>
            <a:r>
              <a:rPr sz="3400" b="1" spc="-140" dirty="0">
                <a:solidFill>
                  <a:srgbClr val="FFFFFF"/>
                </a:solidFill>
                <a:latin typeface="Trebuchet MS"/>
                <a:cs typeface="Trebuchet MS"/>
              </a:rPr>
              <a:t>pesquisado </a:t>
            </a:r>
            <a:r>
              <a:rPr sz="3400" b="1" spc="-114" dirty="0">
                <a:solidFill>
                  <a:srgbClr val="FFFFFF"/>
                </a:solidFill>
                <a:latin typeface="Trebuchet MS"/>
                <a:cs typeface="Trebuchet MS"/>
              </a:rPr>
              <a:t>na filosofia </a:t>
            </a:r>
            <a:r>
              <a:rPr sz="34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400" b="1" spc="-320" dirty="0">
                <a:solidFill>
                  <a:srgbClr val="FFFFFF"/>
                </a:solidFill>
                <a:latin typeface="Trebuchet MS"/>
                <a:cs typeface="Trebuchet MS"/>
              </a:rPr>
              <a:t>mente, </a:t>
            </a:r>
            <a:r>
              <a:rPr sz="3400" b="1" spc="-114" dirty="0">
                <a:solidFill>
                  <a:srgbClr val="FFFFFF"/>
                </a:solidFill>
                <a:latin typeface="Trebuchet MS"/>
                <a:cs typeface="Trebuchet MS"/>
              </a:rPr>
              <a:t>na  </a:t>
            </a:r>
            <a:r>
              <a:rPr sz="3400" b="1" spc="-135" dirty="0">
                <a:solidFill>
                  <a:srgbClr val="FFFFFF"/>
                </a:solidFill>
                <a:latin typeface="Trebuchet MS"/>
                <a:cs typeface="Trebuchet MS"/>
              </a:rPr>
              <a:t>psicologia, </a:t>
            </a:r>
            <a:r>
              <a:rPr sz="3400" b="1" spc="-175" dirty="0">
                <a:solidFill>
                  <a:srgbClr val="FFFFFF"/>
                </a:solidFill>
                <a:latin typeface="Trebuchet MS"/>
                <a:cs typeface="Trebuchet MS"/>
              </a:rPr>
              <a:t>neurologia, </a:t>
            </a:r>
            <a:r>
              <a:rPr sz="3400" b="1" spc="-330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400" b="1" spc="-225" dirty="0">
                <a:solidFill>
                  <a:srgbClr val="FFFFFF"/>
                </a:solidFill>
                <a:latin typeface="Trebuchet MS"/>
                <a:cs typeface="Trebuchet MS"/>
              </a:rPr>
              <a:t>ciência</a:t>
            </a:r>
            <a:r>
              <a:rPr sz="3400" b="1" spc="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400" b="1" spc="-175" dirty="0">
                <a:solidFill>
                  <a:srgbClr val="FFFFFF"/>
                </a:solidFill>
                <a:latin typeface="Trebuchet MS"/>
                <a:cs typeface="Trebuchet MS"/>
              </a:rPr>
              <a:t>cognitiva.</a:t>
            </a:r>
            <a:endParaRPr sz="3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3991" y="188683"/>
            <a:ext cx="5112511" cy="57336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411860"/>
            <a:ext cx="824992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-195" dirty="0">
                <a:solidFill>
                  <a:srgbClr val="FFFFFF"/>
                </a:solidFill>
                <a:latin typeface="Trebuchet MS"/>
                <a:cs typeface="Trebuchet MS"/>
              </a:rPr>
              <a:t>Consciência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600" b="1" spc="-160" dirty="0">
                <a:solidFill>
                  <a:srgbClr val="FFFFFF"/>
                </a:solidFill>
                <a:latin typeface="Trebuchet MS"/>
                <a:cs typeface="Trebuchet MS"/>
              </a:rPr>
              <a:t>uma </a:t>
            </a:r>
            <a:r>
              <a:rPr sz="3600" b="1" spc="-165" dirty="0">
                <a:solidFill>
                  <a:srgbClr val="FFFFFF"/>
                </a:solidFill>
                <a:latin typeface="Trebuchet MS"/>
                <a:cs typeface="Trebuchet MS"/>
              </a:rPr>
              <a:t>qualidade </a:t>
            </a:r>
            <a:r>
              <a:rPr sz="3600" b="1" spc="-190" dirty="0">
                <a:solidFill>
                  <a:srgbClr val="FFFFFF"/>
                </a:solidFill>
                <a:latin typeface="Trebuchet MS"/>
                <a:cs typeface="Trebuchet MS"/>
              </a:rPr>
              <a:t>psíquica, </a:t>
            </a:r>
            <a:r>
              <a:rPr sz="3600" b="1" spc="-195" dirty="0">
                <a:solidFill>
                  <a:srgbClr val="FFFFFF"/>
                </a:solidFill>
                <a:latin typeface="Trebuchet MS"/>
                <a:cs typeface="Trebuchet MS"/>
              </a:rPr>
              <a:t>isto  </a:t>
            </a:r>
            <a:r>
              <a:rPr sz="3600" b="1" spc="-365" dirty="0">
                <a:solidFill>
                  <a:srgbClr val="FFFFFF"/>
                </a:solidFill>
                <a:latin typeface="Trebuchet MS"/>
                <a:cs typeface="Trebuchet MS"/>
              </a:rPr>
              <a:t>é, </a:t>
            </a:r>
            <a:r>
              <a:rPr sz="3600" b="1" spc="-254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3600" b="1" spc="-320" dirty="0">
                <a:solidFill>
                  <a:srgbClr val="FFFFFF"/>
                </a:solidFill>
                <a:latin typeface="Trebuchet MS"/>
                <a:cs typeface="Trebuchet MS"/>
              </a:rPr>
              <a:t>pertence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à </a:t>
            </a:r>
            <a:r>
              <a:rPr sz="3600" b="1" spc="-215" dirty="0">
                <a:solidFill>
                  <a:srgbClr val="FFFFFF"/>
                </a:solidFill>
                <a:latin typeface="Trebuchet MS"/>
                <a:cs typeface="Trebuchet MS"/>
              </a:rPr>
              <a:t>esfera </a:t>
            </a:r>
            <a:r>
              <a:rPr sz="36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600" b="1" spc="-190" dirty="0">
                <a:solidFill>
                  <a:srgbClr val="FFFFFF"/>
                </a:solidFill>
                <a:latin typeface="Trebuchet MS"/>
                <a:cs typeface="Trebuchet MS"/>
              </a:rPr>
              <a:t>psique  humana, </a:t>
            </a:r>
            <a:r>
              <a:rPr sz="3600" b="1" spc="-245" dirty="0">
                <a:solidFill>
                  <a:srgbClr val="FFFFFF"/>
                </a:solidFill>
                <a:latin typeface="Trebuchet MS"/>
                <a:cs typeface="Trebuchet MS"/>
              </a:rPr>
              <a:t>por </a:t>
            </a:r>
            <a:r>
              <a:rPr sz="3600" b="1" spc="-75" dirty="0">
                <a:solidFill>
                  <a:srgbClr val="FFFFFF"/>
                </a:solidFill>
                <a:latin typeface="Trebuchet MS"/>
                <a:cs typeface="Trebuchet MS"/>
              </a:rPr>
              <a:t>isso </a:t>
            </a:r>
            <a:r>
              <a:rPr sz="3600" b="1" spc="-175" dirty="0">
                <a:solidFill>
                  <a:srgbClr val="FFFFFF"/>
                </a:solidFill>
                <a:latin typeface="Trebuchet MS"/>
                <a:cs typeface="Trebuchet MS"/>
              </a:rPr>
              <a:t>diz-se </a:t>
            </a:r>
            <a:r>
              <a:rPr sz="3600" b="1" spc="-254" dirty="0">
                <a:solidFill>
                  <a:srgbClr val="FFFFFF"/>
                </a:solidFill>
                <a:latin typeface="Trebuchet MS"/>
                <a:cs typeface="Trebuchet MS"/>
              </a:rPr>
              <a:t>também que </a:t>
            </a:r>
            <a:r>
              <a:rPr sz="3600" b="1" spc="-160" dirty="0">
                <a:solidFill>
                  <a:srgbClr val="FFFFFF"/>
                </a:solidFill>
                <a:latin typeface="Trebuchet MS"/>
                <a:cs typeface="Trebuchet MS"/>
              </a:rPr>
              <a:t>ela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é  </a:t>
            </a:r>
            <a:r>
              <a:rPr sz="3600" b="1" spc="-229" dirty="0">
                <a:solidFill>
                  <a:srgbClr val="FFFFFF"/>
                </a:solidFill>
                <a:latin typeface="Trebuchet MS"/>
                <a:cs typeface="Trebuchet MS"/>
              </a:rPr>
              <a:t>um </a:t>
            </a:r>
            <a:r>
              <a:rPr sz="3600" b="1" spc="-265" dirty="0">
                <a:solidFill>
                  <a:srgbClr val="FFFFFF"/>
                </a:solidFill>
                <a:latin typeface="Trebuchet MS"/>
                <a:cs typeface="Trebuchet MS"/>
              </a:rPr>
              <a:t>atributo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3600" b="1" spc="-265" dirty="0">
                <a:solidFill>
                  <a:srgbClr val="FFFFFF"/>
                </a:solidFill>
                <a:latin typeface="Trebuchet MS"/>
                <a:cs typeface="Trebuchet MS"/>
              </a:rPr>
              <a:t>espírito, </a:t>
            </a:r>
            <a:r>
              <a:rPr sz="36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600" b="1" spc="-340" dirty="0">
                <a:solidFill>
                  <a:srgbClr val="FFFFFF"/>
                </a:solidFill>
                <a:latin typeface="Trebuchet MS"/>
                <a:cs typeface="Trebuchet MS"/>
              </a:rPr>
              <a:t>mente, </a:t>
            </a:r>
            <a:r>
              <a:rPr sz="3600" b="1" spc="-175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3600" b="1" spc="-220" dirty="0">
                <a:solidFill>
                  <a:srgbClr val="FFFFFF"/>
                </a:solidFill>
                <a:latin typeface="Trebuchet MS"/>
                <a:cs typeface="Trebuchet MS"/>
              </a:rPr>
              <a:t>pensamento </a:t>
            </a:r>
            <a:r>
              <a:rPr sz="3600" b="1" spc="-229" dirty="0">
                <a:solidFill>
                  <a:srgbClr val="FFFFFF"/>
                </a:solidFill>
                <a:latin typeface="Trebuchet MS"/>
                <a:cs typeface="Trebuchet MS"/>
              </a:rPr>
              <a:t>humano. </a:t>
            </a:r>
            <a:r>
              <a:rPr sz="3600" b="1" spc="-300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3600" b="1" spc="-270" dirty="0">
                <a:solidFill>
                  <a:srgbClr val="FFFFFF"/>
                </a:solidFill>
                <a:latin typeface="Trebuchet MS"/>
                <a:cs typeface="Trebuchet MS"/>
              </a:rPr>
              <a:t>consciente </a:t>
            </a:r>
            <a:r>
              <a:rPr sz="3600" b="1" spc="-120" dirty="0">
                <a:solidFill>
                  <a:srgbClr val="FFFFFF"/>
                </a:solidFill>
                <a:latin typeface="Trebuchet MS"/>
                <a:cs typeface="Trebuchet MS"/>
              </a:rPr>
              <a:t>não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é  </a:t>
            </a:r>
            <a:r>
              <a:rPr sz="3600" b="1" spc="-260" dirty="0">
                <a:solidFill>
                  <a:srgbClr val="FFFFFF"/>
                </a:solidFill>
                <a:latin typeface="Trebuchet MS"/>
                <a:cs typeface="Trebuchet MS"/>
              </a:rPr>
              <a:t>exatamente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600" b="1" spc="-170" dirty="0">
                <a:solidFill>
                  <a:srgbClr val="FFFFFF"/>
                </a:solidFill>
                <a:latin typeface="Trebuchet MS"/>
                <a:cs typeface="Trebuchet MS"/>
              </a:rPr>
              <a:t>mesma </a:t>
            </a:r>
            <a:r>
              <a:rPr sz="3600" b="1" spc="-140" dirty="0">
                <a:solidFill>
                  <a:srgbClr val="FFFFFF"/>
                </a:solidFill>
                <a:latin typeface="Trebuchet MS"/>
                <a:cs typeface="Trebuchet MS"/>
              </a:rPr>
              <a:t>coisa </a:t>
            </a:r>
            <a:r>
              <a:rPr sz="3600" b="1" spc="-254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3600" b="1" spc="-295" dirty="0">
                <a:solidFill>
                  <a:srgbClr val="FFFFFF"/>
                </a:solidFill>
                <a:latin typeface="Trebuchet MS"/>
                <a:cs typeface="Trebuchet MS"/>
              </a:rPr>
              <a:t>perceber-  </a:t>
            </a:r>
            <a:r>
              <a:rPr sz="3600" b="1" spc="-180" dirty="0">
                <a:solidFill>
                  <a:srgbClr val="FFFFFF"/>
                </a:solidFill>
                <a:latin typeface="Trebuchet MS"/>
                <a:cs typeface="Trebuchet MS"/>
              </a:rPr>
              <a:t>se </a:t>
            </a:r>
            <a:r>
              <a:rPr sz="3600" b="1" spc="-175" dirty="0">
                <a:solidFill>
                  <a:srgbClr val="FFFFFF"/>
                </a:solidFill>
                <a:latin typeface="Trebuchet MS"/>
                <a:cs typeface="Trebuchet MS"/>
              </a:rPr>
              <a:t>no </a:t>
            </a:r>
            <a:r>
              <a:rPr sz="3600" b="1" spc="-250" dirty="0">
                <a:solidFill>
                  <a:srgbClr val="FFFFFF"/>
                </a:solidFill>
                <a:latin typeface="Trebuchet MS"/>
                <a:cs typeface="Trebuchet MS"/>
              </a:rPr>
              <a:t>mundo, </a:t>
            </a:r>
            <a:r>
              <a:rPr sz="3600" b="1" spc="-95" dirty="0">
                <a:solidFill>
                  <a:srgbClr val="FFFFFF"/>
                </a:solidFill>
                <a:latin typeface="Trebuchet MS"/>
                <a:cs typeface="Trebuchet MS"/>
              </a:rPr>
              <a:t>mas </a:t>
            </a:r>
            <a:r>
              <a:rPr sz="3600" b="1" spc="-260" dirty="0">
                <a:solidFill>
                  <a:srgbClr val="FFFFFF"/>
                </a:solidFill>
                <a:latin typeface="Trebuchet MS"/>
                <a:cs typeface="Trebuchet MS"/>
              </a:rPr>
              <a:t>ser </a:t>
            </a:r>
            <a:r>
              <a:rPr sz="3600" b="1" spc="-175" dirty="0">
                <a:solidFill>
                  <a:srgbClr val="FFFFFF"/>
                </a:solidFill>
                <a:latin typeface="Trebuchet MS"/>
                <a:cs typeface="Trebuchet MS"/>
              </a:rPr>
              <a:t>no </a:t>
            </a:r>
            <a:r>
              <a:rPr sz="3600" b="1" spc="-200" dirty="0">
                <a:solidFill>
                  <a:srgbClr val="FFFFFF"/>
                </a:solidFill>
                <a:latin typeface="Trebuchet MS"/>
                <a:cs typeface="Trebuchet MS"/>
              </a:rPr>
              <a:t>mundo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3600" b="1" spc="-250" dirty="0">
                <a:solidFill>
                  <a:srgbClr val="FFFFFF"/>
                </a:solidFill>
                <a:latin typeface="Trebuchet MS"/>
                <a:cs typeface="Trebuchet MS"/>
              </a:rPr>
              <a:t>mundo,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para </a:t>
            </a:r>
            <a:r>
              <a:rPr sz="3600" b="1" spc="-160" dirty="0">
                <a:solidFill>
                  <a:srgbClr val="FFFFFF"/>
                </a:solidFill>
                <a:latin typeface="Trebuchet MS"/>
                <a:cs typeface="Trebuchet MS"/>
              </a:rPr>
              <a:t>isso,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600" b="1" spc="-250" dirty="0">
                <a:solidFill>
                  <a:srgbClr val="FFFFFF"/>
                </a:solidFill>
                <a:latin typeface="Trebuchet MS"/>
                <a:cs typeface="Trebuchet MS"/>
              </a:rPr>
              <a:t>intuição,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600" b="1" spc="-210" dirty="0">
                <a:solidFill>
                  <a:srgbClr val="FFFFFF"/>
                </a:solidFill>
                <a:latin typeface="Trebuchet MS"/>
                <a:cs typeface="Trebuchet MS"/>
              </a:rPr>
              <a:t>dedução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e 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600" b="1" spc="-185" dirty="0">
                <a:solidFill>
                  <a:srgbClr val="FFFFFF"/>
                </a:solidFill>
                <a:latin typeface="Trebuchet MS"/>
                <a:cs typeface="Trebuchet MS"/>
              </a:rPr>
              <a:t>indução </a:t>
            </a:r>
            <a:r>
              <a:rPr sz="3600" b="1" spc="-225" dirty="0">
                <a:solidFill>
                  <a:srgbClr val="FFFFFF"/>
                </a:solidFill>
                <a:latin typeface="Trebuchet MS"/>
                <a:cs typeface="Trebuchet MS"/>
              </a:rPr>
              <a:t>tomam</a:t>
            </a:r>
            <a:r>
              <a:rPr sz="3600" b="1" spc="-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b="1" spc="-280" dirty="0">
                <a:solidFill>
                  <a:srgbClr val="FFFFFF"/>
                </a:solidFill>
                <a:latin typeface="Trebuchet MS"/>
                <a:cs typeface="Trebuchet MS"/>
              </a:rPr>
              <a:t>parte.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10" dirty="0" smtClean="0"/>
              <a:t>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75613" y="188607"/>
            <a:ext cx="6279261" cy="5620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050">
              <a:lnSpc>
                <a:spcPct val="100000"/>
              </a:lnSpc>
              <a:spcBef>
                <a:spcPts val="100"/>
              </a:spcBef>
            </a:pPr>
            <a:r>
              <a:rPr spc="-495" dirty="0">
                <a:hlinkClick r:id="rId2"/>
              </a:rPr>
              <a:t>http://www.cnecv.pt/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2544" y="996696"/>
            <a:ext cx="8051292" cy="39105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215" dirty="0"/>
              <a:t>A </a:t>
            </a:r>
            <a:r>
              <a:rPr spc="-120" dirty="0"/>
              <a:t>palavra </a:t>
            </a:r>
            <a:r>
              <a:rPr spc="-305" dirty="0"/>
              <a:t>Ética </a:t>
            </a:r>
            <a:r>
              <a:rPr spc="-145" dirty="0"/>
              <a:t>significa </a:t>
            </a:r>
            <a:r>
              <a:rPr spc="-285" dirty="0"/>
              <a:t>costumes.  </a:t>
            </a:r>
            <a:r>
              <a:rPr spc="-320" dirty="0"/>
              <a:t>Em </a:t>
            </a:r>
            <a:r>
              <a:rPr spc="-140" dirty="0"/>
              <a:t>filosofia </a:t>
            </a:r>
            <a:r>
              <a:rPr spc="-229" dirty="0">
                <a:latin typeface="Arial"/>
                <a:cs typeface="Arial"/>
              </a:rPr>
              <a:t>– </a:t>
            </a:r>
            <a:r>
              <a:rPr spc="-305" dirty="0"/>
              <a:t>Ética </a:t>
            </a:r>
            <a:r>
              <a:rPr spc="-145" dirty="0"/>
              <a:t>significa o </a:t>
            </a:r>
            <a:r>
              <a:rPr spc="-285" dirty="0"/>
              <a:t>que </a:t>
            </a:r>
            <a:r>
              <a:rPr spc="-385" dirty="0"/>
              <a:t>é  </a:t>
            </a:r>
            <a:r>
              <a:rPr spc="-210" dirty="0"/>
              <a:t>bom </a:t>
            </a:r>
            <a:r>
              <a:rPr spc="-170" dirty="0"/>
              <a:t>para </a:t>
            </a:r>
            <a:r>
              <a:rPr spc="-145" dirty="0"/>
              <a:t>o </a:t>
            </a:r>
            <a:r>
              <a:rPr spc="-165" dirty="0"/>
              <a:t>indivíduo </a:t>
            </a:r>
            <a:r>
              <a:rPr spc="-385" dirty="0"/>
              <a:t>e </a:t>
            </a:r>
            <a:r>
              <a:rPr spc="-170" dirty="0"/>
              <a:t>para </a:t>
            </a:r>
            <a:r>
              <a:rPr spc="-25" dirty="0"/>
              <a:t>a  </a:t>
            </a:r>
            <a:r>
              <a:rPr spc="-240" dirty="0"/>
              <a:t>sociedade, </a:t>
            </a:r>
            <a:r>
              <a:rPr spc="-385" dirty="0"/>
              <a:t>e </a:t>
            </a:r>
            <a:r>
              <a:rPr spc="-215" dirty="0"/>
              <a:t>seu </a:t>
            </a:r>
            <a:r>
              <a:rPr spc="-254" dirty="0"/>
              <a:t>estudo </a:t>
            </a:r>
            <a:r>
              <a:rPr spc="-300" dirty="0"/>
              <a:t>contribui </a:t>
            </a:r>
            <a:r>
              <a:rPr spc="-170" dirty="0"/>
              <a:t>para  </a:t>
            </a:r>
            <a:r>
              <a:rPr spc="-305" dirty="0"/>
              <a:t>estabelecer </a:t>
            </a:r>
            <a:r>
              <a:rPr spc="-25" dirty="0"/>
              <a:t>a </a:t>
            </a:r>
            <a:r>
              <a:rPr spc="-245" dirty="0"/>
              <a:t>natureza </a:t>
            </a:r>
            <a:r>
              <a:rPr spc="-295" dirty="0"/>
              <a:t>de </a:t>
            </a:r>
            <a:r>
              <a:rPr spc="-265" dirty="0"/>
              <a:t>deveres</a:t>
            </a:r>
            <a:r>
              <a:rPr spc="85" dirty="0"/>
              <a:t> </a:t>
            </a:r>
            <a:r>
              <a:rPr spc="-195" dirty="0"/>
              <a:t>no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10" dirty="0" smtClean="0"/>
              <a:t> </a:t>
            </a:r>
            <a:r>
              <a:rPr spc="-155" dirty="0"/>
              <a:t>Ética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4682109"/>
            <a:ext cx="8347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75" dirty="0">
                <a:solidFill>
                  <a:srgbClr val="FFFFFF"/>
                </a:solidFill>
                <a:latin typeface="Arial"/>
                <a:cs typeface="Arial"/>
              </a:rPr>
              <a:t>relacionamento</a:t>
            </a:r>
            <a:r>
              <a:rPr sz="4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75" dirty="0">
                <a:solidFill>
                  <a:srgbClr val="FFFFFF"/>
                </a:solidFill>
                <a:latin typeface="Arial"/>
                <a:cs typeface="Arial"/>
              </a:rPr>
              <a:t>“</a:t>
            </a:r>
            <a:r>
              <a:rPr sz="4000" b="1" spc="-175" dirty="0">
                <a:solidFill>
                  <a:srgbClr val="FFFFFF"/>
                </a:solidFill>
                <a:latin typeface="Trebuchet MS"/>
                <a:cs typeface="Trebuchet MS"/>
              </a:rPr>
              <a:t>indivíduo-sociedade</a:t>
            </a:r>
            <a:r>
              <a:rPr sz="4000" b="1" spc="-175" dirty="0">
                <a:solidFill>
                  <a:srgbClr val="FFFFFF"/>
                </a:solidFill>
                <a:latin typeface="Arial"/>
                <a:cs typeface="Arial"/>
              </a:rPr>
              <a:t>”.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7850" y="209461"/>
            <a:ext cx="8088883" cy="5580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7807" y="1657934"/>
            <a:ext cx="8211820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800" b="1" spc="-275" dirty="0">
                <a:solidFill>
                  <a:srgbClr val="FFFFFF"/>
                </a:solidFill>
                <a:latin typeface="Trebuchet MS"/>
                <a:cs typeface="Trebuchet MS"/>
              </a:rPr>
              <a:t>Define-se </a:t>
            </a:r>
            <a:r>
              <a:rPr sz="4800" b="1" spc="-130" dirty="0">
                <a:solidFill>
                  <a:srgbClr val="FFFFFF"/>
                </a:solidFill>
                <a:latin typeface="Trebuchet MS"/>
                <a:cs typeface="Trebuchet MS"/>
              </a:rPr>
              <a:t>Moral </a:t>
            </a:r>
            <a:r>
              <a:rPr sz="4800" b="1" spc="-295" dirty="0">
                <a:solidFill>
                  <a:srgbClr val="FFFFFF"/>
                </a:solidFill>
                <a:latin typeface="Trebuchet MS"/>
                <a:cs typeface="Trebuchet MS"/>
              </a:rPr>
              <a:t>como </a:t>
            </a:r>
            <a:r>
              <a:rPr sz="4800" b="1" spc="-315" dirty="0">
                <a:solidFill>
                  <a:srgbClr val="FFFFFF"/>
                </a:solidFill>
                <a:latin typeface="Trebuchet MS"/>
                <a:cs typeface="Trebuchet MS"/>
              </a:rPr>
              <a:t>um  </a:t>
            </a:r>
            <a:r>
              <a:rPr sz="4800" b="1" spc="-365" dirty="0">
                <a:solidFill>
                  <a:srgbClr val="FFFFFF"/>
                </a:solidFill>
                <a:latin typeface="Trebuchet MS"/>
                <a:cs typeface="Trebuchet MS"/>
              </a:rPr>
              <a:t>conjunto </a:t>
            </a:r>
            <a:r>
              <a:rPr sz="4800" b="1" spc="-350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4800" b="1" spc="-280" dirty="0">
                <a:solidFill>
                  <a:srgbClr val="FFFFFF"/>
                </a:solidFill>
                <a:latin typeface="Trebuchet MS"/>
                <a:cs typeface="Trebuchet MS"/>
              </a:rPr>
              <a:t>normas, </a:t>
            </a:r>
            <a:r>
              <a:rPr sz="4800" b="1" spc="-300" dirty="0">
                <a:solidFill>
                  <a:srgbClr val="FFFFFF"/>
                </a:solidFill>
                <a:latin typeface="Trebuchet MS"/>
                <a:cs typeface="Trebuchet MS"/>
              </a:rPr>
              <a:t>princípios,  </a:t>
            </a:r>
            <a:r>
              <a:rPr sz="4800" b="1" spc="-385" dirty="0">
                <a:solidFill>
                  <a:srgbClr val="FFFFFF"/>
                </a:solidFill>
                <a:latin typeface="Trebuchet MS"/>
                <a:cs typeface="Trebuchet MS"/>
              </a:rPr>
              <a:t>preceitos, </a:t>
            </a:r>
            <a:r>
              <a:rPr sz="4800" b="1" spc="-350" dirty="0">
                <a:solidFill>
                  <a:srgbClr val="FFFFFF"/>
                </a:solidFill>
                <a:latin typeface="Trebuchet MS"/>
                <a:cs typeface="Trebuchet MS"/>
              </a:rPr>
              <a:t>costumes, </a:t>
            </a:r>
            <a:r>
              <a:rPr sz="4800" b="1" spc="-195" dirty="0">
                <a:solidFill>
                  <a:srgbClr val="FFFFFF"/>
                </a:solidFill>
                <a:latin typeface="Trebuchet MS"/>
                <a:cs typeface="Trebuchet MS"/>
              </a:rPr>
              <a:t>valores </a:t>
            </a:r>
            <a:r>
              <a:rPr sz="4800" b="1" spc="-340" dirty="0">
                <a:solidFill>
                  <a:srgbClr val="FFFFFF"/>
                </a:solidFill>
                <a:latin typeface="Trebuchet MS"/>
                <a:cs typeface="Trebuchet MS"/>
              </a:rPr>
              <a:t>que  </a:t>
            </a:r>
            <a:r>
              <a:rPr sz="4800" b="1" spc="-305" dirty="0">
                <a:solidFill>
                  <a:srgbClr val="FFFFFF"/>
                </a:solidFill>
                <a:latin typeface="Trebuchet MS"/>
                <a:cs typeface="Trebuchet MS"/>
              </a:rPr>
              <a:t>norteiam </a:t>
            </a:r>
            <a:r>
              <a:rPr sz="4800" b="1" spc="-17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4800" b="1" spc="-335" dirty="0">
                <a:solidFill>
                  <a:srgbClr val="FFFFFF"/>
                </a:solidFill>
                <a:latin typeface="Trebuchet MS"/>
                <a:cs typeface="Trebuchet MS"/>
              </a:rPr>
              <a:t>comportamento </a:t>
            </a:r>
            <a:r>
              <a:rPr sz="4800" b="1" spc="-204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4800" b="1" spc="-200" dirty="0">
                <a:solidFill>
                  <a:srgbClr val="FFFFFF"/>
                </a:solidFill>
                <a:latin typeface="Trebuchet MS"/>
                <a:cs typeface="Trebuchet MS"/>
              </a:rPr>
              <a:t>indivíduo </a:t>
            </a:r>
            <a:r>
              <a:rPr sz="4800" b="1" spc="-229" dirty="0">
                <a:solidFill>
                  <a:srgbClr val="FFFFFF"/>
                </a:solidFill>
                <a:latin typeface="Trebuchet MS"/>
                <a:cs typeface="Trebuchet MS"/>
              </a:rPr>
              <a:t>no </a:t>
            </a:r>
            <a:r>
              <a:rPr sz="4800" b="1" spc="-260" dirty="0">
                <a:solidFill>
                  <a:srgbClr val="FFFFFF"/>
                </a:solidFill>
                <a:latin typeface="Trebuchet MS"/>
                <a:cs typeface="Trebuchet MS"/>
              </a:rPr>
              <a:t>seu </a:t>
            </a:r>
            <a:r>
              <a:rPr sz="4800" b="1" spc="-225" dirty="0">
                <a:solidFill>
                  <a:srgbClr val="FFFFFF"/>
                </a:solidFill>
                <a:latin typeface="Trebuchet MS"/>
                <a:cs typeface="Trebuchet MS"/>
              </a:rPr>
              <a:t>grupo</a:t>
            </a:r>
            <a:r>
              <a:rPr sz="4800" b="1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800" b="1" spc="-229" dirty="0">
                <a:solidFill>
                  <a:srgbClr val="FFFFFF"/>
                </a:solidFill>
                <a:latin typeface="Trebuchet MS"/>
                <a:cs typeface="Trebuchet MS"/>
              </a:rPr>
              <a:t>social.</a:t>
            </a:r>
            <a:endParaRPr sz="48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00400" y="565404"/>
            <a:ext cx="2691383" cy="618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7256" y="188607"/>
            <a:ext cx="8396605" cy="5541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4916" y="445008"/>
            <a:ext cx="5106924" cy="771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2437" y="1351280"/>
            <a:ext cx="8194040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i="1" spc="-335" dirty="0">
                <a:solidFill>
                  <a:srgbClr val="FFFF00"/>
                </a:solidFill>
                <a:latin typeface="Arial"/>
                <a:cs typeface="Arial"/>
              </a:rPr>
              <a:t>Origem: </a:t>
            </a:r>
            <a:r>
              <a:rPr sz="3200" b="1" i="1" spc="-315" dirty="0">
                <a:solidFill>
                  <a:srgbClr val="FFFF00"/>
                </a:solidFill>
                <a:latin typeface="Arial"/>
                <a:cs typeface="Arial"/>
              </a:rPr>
              <a:t>Wikipédia, </a:t>
            </a:r>
            <a:r>
              <a:rPr sz="3200" b="1" i="1" spc="-245" dirty="0">
                <a:solidFill>
                  <a:srgbClr val="FFFF00"/>
                </a:solidFill>
                <a:latin typeface="Arial"/>
                <a:cs typeface="Arial"/>
              </a:rPr>
              <a:t>a </a:t>
            </a:r>
            <a:r>
              <a:rPr sz="3200" b="1" i="1" spc="-340" dirty="0">
                <a:solidFill>
                  <a:srgbClr val="FFFF00"/>
                </a:solidFill>
                <a:latin typeface="Arial"/>
                <a:cs typeface="Arial"/>
              </a:rPr>
              <a:t>enciclopédia </a:t>
            </a:r>
            <a:r>
              <a:rPr sz="3200" b="1" i="1" spc="-240" dirty="0">
                <a:solidFill>
                  <a:srgbClr val="FFFF00"/>
                </a:solidFill>
                <a:latin typeface="Arial"/>
                <a:cs typeface="Arial"/>
              </a:rPr>
              <a:t>livre.  </a:t>
            </a:r>
            <a:r>
              <a:rPr sz="3200" b="1" spc="-135" dirty="0">
                <a:solidFill>
                  <a:srgbClr val="FFFFFF"/>
                </a:solidFill>
                <a:latin typeface="Trebuchet MS"/>
                <a:cs typeface="Trebuchet MS"/>
              </a:rPr>
              <a:t>Deontologia </a:t>
            </a:r>
            <a:r>
              <a:rPr sz="3200" b="1" spc="-150" dirty="0">
                <a:solidFill>
                  <a:srgbClr val="FFFFFF"/>
                </a:solidFill>
                <a:latin typeface="Trebuchet MS"/>
                <a:cs typeface="Trebuchet MS"/>
              </a:rPr>
              <a:t>(do </a:t>
            </a:r>
            <a:r>
              <a:rPr sz="3200" b="1" spc="-100" dirty="0">
                <a:solidFill>
                  <a:srgbClr val="FFFFFF"/>
                </a:solidFill>
                <a:latin typeface="Trebuchet MS"/>
                <a:cs typeface="Trebuchet MS"/>
              </a:rPr>
              <a:t>grego </a:t>
            </a:r>
            <a:r>
              <a:rPr sz="3200" b="1" spc="-90" dirty="0">
                <a:solidFill>
                  <a:srgbClr val="FFFFFF"/>
                </a:solidFill>
                <a:latin typeface="Arial"/>
                <a:cs typeface="Arial"/>
              </a:rPr>
              <a:t>δέον</a:t>
            </a:r>
            <a:r>
              <a:rPr sz="3200" b="1" spc="-90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translit. </a:t>
            </a:r>
            <a:r>
              <a:rPr sz="3200" b="1" spc="-190" dirty="0">
                <a:solidFill>
                  <a:srgbClr val="FFFFFF"/>
                </a:solidFill>
                <a:latin typeface="Trebuchet MS"/>
                <a:cs typeface="Trebuchet MS"/>
              </a:rPr>
              <a:t>deon  "dever, </a:t>
            </a:r>
            <a:r>
              <a:rPr sz="3200" b="1" spc="-80" dirty="0">
                <a:solidFill>
                  <a:srgbClr val="FFFFFF"/>
                </a:solidFill>
                <a:latin typeface="Trebuchet MS"/>
                <a:cs typeface="Trebuchet MS"/>
              </a:rPr>
              <a:t>obrigação" </a:t>
            </a:r>
            <a:r>
              <a:rPr sz="3200" b="1" spc="260" dirty="0">
                <a:solidFill>
                  <a:srgbClr val="FFFFFF"/>
                </a:solidFill>
                <a:latin typeface="Trebuchet MS"/>
                <a:cs typeface="Trebuchet MS"/>
              </a:rPr>
              <a:t>+ </a:t>
            </a:r>
            <a:r>
              <a:rPr sz="3200" b="1" spc="-65" dirty="0">
                <a:solidFill>
                  <a:srgbClr val="FFFFFF"/>
                </a:solidFill>
                <a:latin typeface="Arial"/>
                <a:cs typeface="Arial"/>
              </a:rPr>
              <a:t>λόγος</a:t>
            </a:r>
            <a:r>
              <a:rPr sz="3200" b="1" spc="-6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3200" b="1" spc="-120" dirty="0">
                <a:solidFill>
                  <a:srgbClr val="FFFFFF"/>
                </a:solidFill>
                <a:latin typeface="Trebuchet MS"/>
                <a:cs typeface="Trebuchet MS"/>
              </a:rPr>
              <a:t>logos, "ciência"),  </a:t>
            </a:r>
            <a:r>
              <a:rPr sz="3200" b="1" spc="-105" dirty="0">
                <a:solidFill>
                  <a:srgbClr val="FFFFFF"/>
                </a:solidFill>
                <a:latin typeface="Trebuchet MS"/>
                <a:cs typeface="Trebuchet MS"/>
              </a:rPr>
              <a:t>na </a:t>
            </a:r>
            <a:r>
              <a:rPr sz="3200" b="1" spc="-110" dirty="0">
                <a:solidFill>
                  <a:srgbClr val="FFFFFF"/>
                </a:solidFill>
                <a:latin typeface="Trebuchet MS"/>
                <a:cs typeface="Trebuchet MS"/>
              </a:rPr>
              <a:t>filosofia </a:t>
            </a:r>
            <a:r>
              <a:rPr sz="3200" b="1" spc="-160" dirty="0">
                <a:solidFill>
                  <a:srgbClr val="FFFFFF"/>
                </a:solidFill>
                <a:latin typeface="Trebuchet MS"/>
                <a:cs typeface="Trebuchet MS"/>
              </a:rPr>
              <a:t>moral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contemporânea, </a:t>
            </a:r>
            <a:r>
              <a:rPr sz="3200" b="1" spc="-305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uma </a:t>
            </a:r>
            <a:r>
              <a:rPr sz="3200" b="1" spc="-65" dirty="0">
                <a:solidFill>
                  <a:srgbClr val="FFFFFF"/>
                </a:solidFill>
                <a:latin typeface="Trebuchet MS"/>
                <a:cs typeface="Trebuchet MS"/>
              </a:rPr>
              <a:t>das  </a:t>
            </a:r>
            <a:r>
              <a:rPr sz="3200" b="1" spc="-195" dirty="0">
                <a:solidFill>
                  <a:srgbClr val="FFFFFF"/>
                </a:solidFill>
                <a:latin typeface="Trebuchet MS"/>
                <a:cs typeface="Trebuchet MS"/>
              </a:rPr>
              <a:t>teorias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normativas </a:t>
            </a:r>
            <a:r>
              <a:rPr sz="3200" b="1" spc="-120" dirty="0">
                <a:solidFill>
                  <a:srgbClr val="FFFFFF"/>
                </a:solidFill>
                <a:latin typeface="Trebuchet MS"/>
                <a:cs typeface="Trebuchet MS"/>
              </a:rPr>
              <a:t>segundo </a:t>
            </a:r>
            <a:r>
              <a:rPr sz="3200" b="1" spc="-1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200" b="1" spc="-105" dirty="0">
                <a:solidFill>
                  <a:srgbClr val="FFFFFF"/>
                </a:solidFill>
                <a:latin typeface="Trebuchet MS"/>
                <a:cs typeface="Trebuchet MS"/>
              </a:rPr>
              <a:t>quais </a:t>
            </a:r>
            <a:r>
              <a:rPr sz="3200" b="1" spc="-15" dirty="0">
                <a:solidFill>
                  <a:srgbClr val="FFFFFF"/>
                </a:solidFill>
                <a:latin typeface="Trebuchet MS"/>
                <a:cs typeface="Trebuchet MS"/>
              </a:rPr>
              <a:t>as 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escolhas </a:t>
            </a:r>
            <a:r>
              <a:rPr sz="3200" b="1" spc="-45" dirty="0">
                <a:solidFill>
                  <a:srgbClr val="FFFFFF"/>
                </a:solidFill>
                <a:latin typeface="Trebuchet MS"/>
                <a:cs typeface="Trebuchet MS"/>
              </a:rPr>
              <a:t>são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moralmente </a:t>
            </a:r>
            <a:r>
              <a:rPr sz="3200" b="1" spc="-180" dirty="0">
                <a:solidFill>
                  <a:srgbClr val="FFFFFF"/>
                </a:solidFill>
                <a:latin typeface="Trebuchet MS"/>
                <a:cs typeface="Trebuchet MS"/>
              </a:rPr>
              <a:t>necessárias,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proibidas  </a:t>
            </a:r>
            <a:r>
              <a:rPr sz="3200" b="1" spc="-150" dirty="0">
                <a:solidFill>
                  <a:srgbClr val="FFFFFF"/>
                </a:solidFill>
                <a:latin typeface="Trebuchet MS"/>
                <a:cs typeface="Trebuchet MS"/>
              </a:rPr>
              <a:t>ou </a:t>
            </a:r>
            <a:r>
              <a:rPr sz="3200" b="1" spc="-210" dirty="0">
                <a:solidFill>
                  <a:srgbClr val="FFFFFF"/>
                </a:solidFill>
                <a:latin typeface="Trebuchet MS"/>
                <a:cs typeface="Trebuchet MS"/>
              </a:rPr>
              <a:t>permitidas. </a:t>
            </a:r>
            <a:r>
              <a:rPr sz="3200" b="1" spc="-235" dirty="0">
                <a:solidFill>
                  <a:srgbClr val="FFFFFF"/>
                </a:solidFill>
                <a:latin typeface="Trebuchet MS"/>
                <a:cs typeface="Trebuchet MS"/>
              </a:rPr>
              <a:t>Portanto </a:t>
            </a:r>
            <a:r>
              <a:rPr sz="3200" b="1" spc="-175" dirty="0">
                <a:solidFill>
                  <a:srgbClr val="FFFFFF"/>
                </a:solidFill>
                <a:latin typeface="Trebuchet MS"/>
                <a:cs typeface="Trebuchet MS"/>
              </a:rPr>
              <a:t>inclui-se </a:t>
            </a:r>
            <a:r>
              <a:rPr sz="3200" b="1" spc="-310" dirty="0">
                <a:solidFill>
                  <a:srgbClr val="FFFFFF"/>
                </a:solidFill>
                <a:latin typeface="Trebuchet MS"/>
                <a:cs typeface="Trebuchet MS"/>
              </a:rPr>
              <a:t>entre </a:t>
            </a:r>
            <a:r>
              <a:rPr sz="3200" b="1" spc="-15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200" b="1" spc="-195" dirty="0">
                <a:solidFill>
                  <a:srgbClr val="FFFFFF"/>
                </a:solidFill>
                <a:latin typeface="Trebuchet MS"/>
                <a:cs typeface="Trebuchet MS"/>
              </a:rPr>
              <a:t>teorias  </a:t>
            </a:r>
            <a:r>
              <a:rPr sz="3200" b="1" spc="-135" dirty="0">
                <a:solidFill>
                  <a:srgbClr val="FFFFFF"/>
                </a:solidFill>
                <a:latin typeface="Trebuchet MS"/>
                <a:cs typeface="Trebuchet MS"/>
              </a:rPr>
              <a:t>morais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3200" b="1" spc="-220" dirty="0">
                <a:solidFill>
                  <a:srgbClr val="FFFFFF"/>
                </a:solidFill>
                <a:latin typeface="Trebuchet MS"/>
                <a:cs typeface="Trebuchet MS"/>
              </a:rPr>
              <a:t>orientam </a:t>
            </a:r>
            <a:r>
              <a:rPr sz="3200" b="1" spc="-60" dirty="0">
                <a:solidFill>
                  <a:srgbClr val="FFFFFF"/>
                </a:solidFill>
                <a:latin typeface="Trebuchet MS"/>
                <a:cs typeface="Trebuchet MS"/>
              </a:rPr>
              <a:t>nossas </a:t>
            </a:r>
            <a:r>
              <a:rPr sz="3200" b="1" spc="-140" dirty="0">
                <a:solidFill>
                  <a:srgbClr val="FFFFFF"/>
                </a:solidFill>
                <a:latin typeface="Trebuchet MS"/>
                <a:cs typeface="Trebuchet MS"/>
              </a:rPr>
              <a:t>escolhas </a:t>
            </a:r>
            <a:r>
              <a:rPr sz="3200" b="1" spc="-180" dirty="0">
                <a:solidFill>
                  <a:srgbClr val="FFFFFF"/>
                </a:solidFill>
                <a:latin typeface="Trebuchet MS"/>
                <a:cs typeface="Trebuchet MS"/>
              </a:rPr>
              <a:t>sobre </a:t>
            </a:r>
            <a:r>
              <a:rPr sz="3200" b="1" spc="-114" dirty="0">
                <a:solidFill>
                  <a:srgbClr val="FFFFFF"/>
                </a:solidFill>
                <a:latin typeface="Trebuchet MS"/>
                <a:cs typeface="Trebuchet MS"/>
              </a:rPr>
              <a:t>o  </a:t>
            </a:r>
            <a:r>
              <a:rPr sz="3200" b="1" spc="-225" dirty="0">
                <a:solidFill>
                  <a:srgbClr val="FFFFFF"/>
                </a:solidFill>
                <a:latin typeface="Trebuchet MS"/>
                <a:cs typeface="Trebuchet MS"/>
              </a:rPr>
              <a:t>que </a:t>
            </a:r>
            <a:r>
              <a:rPr sz="3200" b="1" spc="-215" dirty="0">
                <a:solidFill>
                  <a:srgbClr val="FFFFFF"/>
                </a:solidFill>
                <a:latin typeface="Trebuchet MS"/>
                <a:cs typeface="Trebuchet MS"/>
              </a:rPr>
              <a:t>deve </a:t>
            </a:r>
            <a:r>
              <a:rPr sz="3200" b="1" spc="-229" dirty="0">
                <a:solidFill>
                  <a:srgbClr val="FFFFFF"/>
                </a:solidFill>
                <a:latin typeface="Trebuchet MS"/>
                <a:cs typeface="Trebuchet MS"/>
              </a:rPr>
              <a:t>ser</a:t>
            </a:r>
            <a:r>
              <a:rPr sz="3200" b="1" spc="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200" b="1" spc="-270" dirty="0">
                <a:solidFill>
                  <a:srgbClr val="FFFFFF"/>
                </a:solidFill>
                <a:latin typeface="Trebuchet MS"/>
                <a:cs typeface="Trebuchet MS"/>
              </a:rPr>
              <a:t>feito.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028" y="1196721"/>
            <a:ext cx="8708644" cy="3816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772159"/>
            <a:ext cx="848804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13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3600" b="1" spc="-310" dirty="0">
                <a:solidFill>
                  <a:srgbClr val="FFFFFF"/>
                </a:solidFill>
                <a:latin typeface="Trebuchet MS"/>
                <a:cs typeface="Trebuchet MS"/>
              </a:rPr>
              <a:t>termo </a:t>
            </a:r>
            <a:r>
              <a:rPr sz="3600" b="1" spc="-170" dirty="0">
                <a:solidFill>
                  <a:srgbClr val="FFFFFF"/>
                </a:solidFill>
                <a:latin typeface="Trebuchet MS"/>
                <a:cs typeface="Trebuchet MS"/>
              </a:rPr>
              <a:t>foi </a:t>
            </a:r>
            <a:r>
              <a:rPr sz="3600" b="1" spc="-220" dirty="0">
                <a:solidFill>
                  <a:srgbClr val="FFFFFF"/>
                </a:solidFill>
                <a:latin typeface="Trebuchet MS"/>
                <a:cs typeface="Trebuchet MS"/>
              </a:rPr>
              <a:t>introduzido </a:t>
            </a:r>
            <a:r>
              <a:rPr sz="3600" b="1" spc="-295" dirty="0">
                <a:solidFill>
                  <a:srgbClr val="FFFFFF"/>
                </a:solidFill>
                <a:latin typeface="Trebuchet MS"/>
                <a:cs typeface="Trebuchet MS"/>
              </a:rPr>
              <a:t>em </a:t>
            </a:r>
            <a:r>
              <a:rPr sz="3600" b="1" spc="-240" dirty="0">
                <a:solidFill>
                  <a:srgbClr val="FFFFFF"/>
                </a:solidFill>
                <a:latin typeface="Trebuchet MS"/>
                <a:cs typeface="Trebuchet MS"/>
              </a:rPr>
              <a:t>1834, </a:t>
            </a:r>
            <a:r>
              <a:rPr sz="3600" b="1" spc="-245" dirty="0">
                <a:solidFill>
                  <a:srgbClr val="FFFFFF"/>
                </a:solidFill>
                <a:latin typeface="Trebuchet MS"/>
                <a:cs typeface="Trebuchet MS"/>
              </a:rPr>
              <a:t>por  </a:t>
            </a:r>
            <a:r>
              <a:rPr sz="3600" b="1" spc="-290" dirty="0">
                <a:solidFill>
                  <a:srgbClr val="FFFFFF"/>
                </a:solidFill>
                <a:latin typeface="Trebuchet MS"/>
                <a:cs typeface="Trebuchet MS"/>
              </a:rPr>
              <a:t>Jeremy </a:t>
            </a:r>
            <a:r>
              <a:rPr sz="3600" b="1" spc="-270" dirty="0">
                <a:solidFill>
                  <a:srgbClr val="FFFFFF"/>
                </a:solidFill>
                <a:latin typeface="Trebuchet MS"/>
                <a:cs typeface="Trebuchet MS"/>
              </a:rPr>
              <a:t>Bentham,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para </a:t>
            </a:r>
            <a:r>
              <a:rPr sz="3600" b="1" spc="-250" dirty="0">
                <a:solidFill>
                  <a:srgbClr val="FFFFFF"/>
                </a:solidFill>
                <a:latin typeface="Trebuchet MS"/>
                <a:cs typeface="Trebuchet MS"/>
              </a:rPr>
              <a:t>referir-se </a:t>
            </a:r>
            <a:r>
              <a:rPr sz="3600" b="1" spc="-75" dirty="0">
                <a:solidFill>
                  <a:srgbClr val="FFFFFF"/>
                </a:solidFill>
                <a:latin typeface="Trebuchet MS"/>
                <a:cs typeface="Trebuchet MS"/>
              </a:rPr>
              <a:t>ao </a:t>
            </a:r>
            <a:r>
              <a:rPr sz="3600" b="1" spc="-195" dirty="0">
                <a:solidFill>
                  <a:srgbClr val="FFFFFF"/>
                </a:solidFill>
                <a:latin typeface="Trebuchet MS"/>
                <a:cs typeface="Trebuchet MS"/>
              </a:rPr>
              <a:t>ramo </a:t>
            </a:r>
            <a:r>
              <a:rPr sz="36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 </a:t>
            </a:r>
            <a:r>
              <a:rPr sz="3600" b="1" spc="-280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3600" b="1" spc="-285" dirty="0">
                <a:solidFill>
                  <a:srgbClr val="FFFFFF"/>
                </a:solidFill>
                <a:latin typeface="Trebuchet MS"/>
                <a:cs typeface="Trebuchet MS"/>
              </a:rPr>
              <a:t>cujo </a:t>
            </a:r>
            <a:r>
              <a:rPr sz="3600" b="1" spc="-280" dirty="0">
                <a:solidFill>
                  <a:srgbClr val="FFFFFF"/>
                </a:solidFill>
                <a:latin typeface="Trebuchet MS"/>
                <a:cs typeface="Trebuchet MS"/>
              </a:rPr>
              <a:t>objeto </a:t>
            </a:r>
            <a:r>
              <a:rPr sz="3600" b="1" spc="-26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3600" b="1" spc="-235" dirty="0">
                <a:solidFill>
                  <a:srgbClr val="FFFFFF"/>
                </a:solidFill>
                <a:latin typeface="Trebuchet MS"/>
                <a:cs typeface="Trebuchet MS"/>
              </a:rPr>
              <a:t>estudo </a:t>
            </a:r>
            <a:r>
              <a:rPr sz="3600" b="1" spc="-55" dirty="0">
                <a:solidFill>
                  <a:srgbClr val="FFFFFF"/>
                </a:solidFill>
                <a:latin typeface="Trebuchet MS"/>
                <a:cs typeface="Trebuchet MS"/>
              </a:rPr>
              <a:t>são </a:t>
            </a:r>
            <a:r>
              <a:rPr sz="3600" b="1" spc="-70" dirty="0">
                <a:solidFill>
                  <a:srgbClr val="FFFFFF"/>
                </a:solidFill>
                <a:latin typeface="Trebuchet MS"/>
                <a:cs typeface="Trebuchet MS"/>
              </a:rPr>
              <a:t>os  </a:t>
            </a:r>
            <a:r>
              <a:rPr sz="3600" b="1" spc="-210" dirty="0">
                <a:solidFill>
                  <a:srgbClr val="FFFFFF"/>
                </a:solidFill>
                <a:latin typeface="Trebuchet MS"/>
                <a:cs typeface="Trebuchet MS"/>
              </a:rPr>
              <a:t>fundamentos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3600" b="1" spc="-275" dirty="0">
                <a:solidFill>
                  <a:srgbClr val="FFFFFF"/>
                </a:solidFill>
                <a:latin typeface="Trebuchet MS"/>
                <a:cs typeface="Trebuchet MS"/>
              </a:rPr>
              <a:t>dever </a:t>
            </a:r>
            <a:r>
              <a:rPr sz="3600" b="1" spc="-34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as </a:t>
            </a:r>
            <a:r>
              <a:rPr sz="3600" b="1" spc="-160" dirty="0">
                <a:solidFill>
                  <a:srgbClr val="FFFFFF"/>
                </a:solidFill>
                <a:latin typeface="Trebuchet MS"/>
                <a:cs typeface="Trebuchet MS"/>
              </a:rPr>
              <a:t>normas</a:t>
            </a:r>
            <a:r>
              <a:rPr sz="3600" b="1" spc="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600" b="1" spc="-200" dirty="0">
                <a:solidFill>
                  <a:srgbClr val="FFFFFF"/>
                </a:solidFill>
                <a:latin typeface="Trebuchet MS"/>
                <a:cs typeface="Trebuchet MS"/>
              </a:rPr>
              <a:t>morais.</a:t>
            </a:r>
            <a:endParaRPr sz="3600">
              <a:latin typeface="Trebuchet MS"/>
              <a:cs typeface="Trebuchet MS"/>
            </a:endParaRPr>
          </a:p>
          <a:p>
            <a:pPr marL="12700" marR="90170">
              <a:lnSpc>
                <a:spcPct val="100000"/>
              </a:lnSpc>
              <a:spcBef>
                <a:spcPts val="5"/>
              </a:spcBef>
            </a:pPr>
            <a:r>
              <a:rPr sz="3600" b="1" spc="-325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600" b="1" spc="-229" dirty="0">
                <a:solidFill>
                  <a:srgbClr val="FFFFFF"/>
                </a:solidFill>
                <a:latin typeface="Trebuchet MS"/>
                <a:cs typeface="Trebuchet MS"/>
              </a:rPr>
              <a:t>conhecida </a:t>
            </a:r>
            <a:r>
              <a:rPr sz="3600" b="1" spc="-254" dirty="0">
                <a:solidFill>
                  <a:srgbClr val="FFFFFF"/>
                </a:solidFill>
                <a:latin typeface="Trebuchet MS"/>
                <a:cs typeface="Trebuchet MS"/>
              </a:rPr>
              <a:t>também </a:t>
            </a:r>
            <a:r>
              <a:rPr sz="3600" b="1" spc="-110" dirty="0">
                <a:solidFill>
                  <a:srgbClr val="FFFFFF"/>
                </a:solidFill>
                <a:latin typeface="Trebuchet MS"/>
                <a:cs typeface="Trebuchet MS"/>
              </a:rPr>
              <a:t>sob </a:t>
            </a:r>
            <a:r>
              <a:rPr sz="3600" b="1" spc="-13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3600" b="1" spc="-235" dirty="0">
                <a:solidFill>
                  <a:srgbClr val="FFFFFF"/>
                </a:solidFill>
                <a:latin typeface="Trebuchet MS"/>
                <a:cs typeface="Trebuchet MS"/>
              </a:rPr>
              <a:t>nome </a:t>
            </a:r>
            <a:r>
              <a:rPr sz="3600" b="1" spc="-265" dirty="0">
                <a:solidFill>
                  <a:srgbClr val="FFFFFF"/>
                </a:solidFill>
                <a:latin typeface="Trebuchet MS"/>
                <a:cs typeface="Trebuchet MS"/>
              </a:rPr>
              <a:t>de </a:t>
            </a:r>
            <a:r>
              <a:rPr sz="3600" b="1" spc="-185" dirty="0">
                <a:solidFill>
                  <a:srgbClr val="FFFFFF"/>
                </a:solidFill>
                <a:latin typeface="Trebuchet MS"/>
                <a:cs typeface="Trebuchet MS"/>
              </a:rPr>
              <a:t>"Teoria  </a:t>
            </a:r>
            <a:r>
              <a:rPr sz="3600" b="1" spc="-155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3600" b="1" spc="-180" dirty="0">
                <a:solidFill>
                  <a:srgbClr val="FFFFFF"/>
                </a:solidFill>
                <a:latin typeface="Trebuchet MS"/>
                <a:cs typeface="Trebuchet MS"/>
              </a:rPr>
              <a:t>Dever". </a:t>
            </a:r>
            <a:r>
              <a:rPr sz="3600" b="1" spc="-325" dirty="0">
                <a:solidFill>
                  <a:srgbClr val="FFFFFF"/>
                </a:solidFill>
                <a:latin typeface="Trebuchet MS"/>
                <a:cs typeface="Trebuchet MS"/>
              </a:rPr>
              <a:t>É </a:t>
            </a:r>
            <a:r>
              <a:rPr sz="3600" b="1" spc="-229" dirty="0">
                <a:solidFill>
                  <a:srgbClr val="FFFFFF"/>
                </a:solidFill>
                <a:latin typeface="Trebuchet MS"/>
                <a:cs typeface="Trebuchet MS"/>
              </a:rPr>
              <a:t>um </a:t>
            </a:r>
            <a:r>
              <a:rPr sz="3600" b="1" spc="-110" dirty="0">
                <a:solidFill>
                  <a:srgbClr val="FFFFFF"/>
                </a:solidFill>
                <a:latin typeface="Trebuchet MS"/>
                <a:cs typeface="Trebuchet MS"/>
              </a:rPr>
              <a:t>dos </a:t>
            </a:r>
            <a:r>
              <a:rPr sz="3600" b="1" spc="-114" dirty="0">
                <a:solidFill>
                  <a:srgbClr val="FFFFFF"/>
                </a:solidFill>
                <a:latin typeface="Trebuchet MS"/>
                <a:cs typeface="Trebuchet MS"/>
              </a:rPr>
              <a:t>dois </a:t>
            </a:r>
            <a:r>
              <a:rPr sz="3600" b="1" spc="-160" dirty="0">
                <a:solidFill>
                  <a:srgbClr val="FFFFFF"/>
                </a:solidFill>
                <a:latin typeface="Trebuchet MS"/>
                <a:cs typeface="Trebuchet MS"/>
              </a:rPr>
              <a:t>ramos </a:t>
            </a:r>
            <a:r>
              <a:rPr sz="3600" b="1" spc="-185" dirty="0">
                <a:solidFill>
                  <a:srgbClr val="FFFFFF"/>
                </a:solidFill>
                <a:latin typeface="Trebuchet MS"/>
                <a:cs typeface="Trebuchet MS"/>
              </a:rPr>
              <a:t>principais  </a:t>
            </a:r>
            <a:r>
              <a:rPr sz="3600" b="1" spc="-100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600" b="1" spc="-275" dirty="0">
                <a:solidFill>
                  <a:srgbClr val="FFFFFF"/>
                </a:solidFill>
                <a:latin typeface="Trebuchet MS"/>
                <a:cs typeface="Trebuchet MS"/>
              </a:rPr>
              <a:t>Ética </a:t>
            </a:r>
            <a:r>
              <a:rPr sz="3600" b="1" spc="-170" dirty="0">
                <a:solidFill>
                  <a:srgbClr val="FFFFFF"/>
                </a:solidFill>
                <a:latin typeface="Trebuchet MS"/>
                <a:cs typeface="Trebuchet MS"/>
              </a:rPr>
              <a:t>Normativa, </a:t>
            </a:r>
            <a:r>
              <a:rPr sz="3600" b="1" spc="-300" dirty="0">
                <a:solidFill>
                  <a:srgbClr val="FFFFFF"/>
                </a:solidFill>
                <a:latin typeface="Trebuchet MS"/>
                <a:cs typeface="Trebuchet MS"/>
              </a:rPr>
              <a:t>juntamente </a:t>
            </a:r>
            <a:r>
              <a:rPr sz="3600" b="1" spc="-254" dirty="0">
                <a:solidFill>
                  <a:srgbClr val="FFFFFF"/>
                </a:solidFill>
                <a:latin typeface="Trebuchet MS"/>
                <a:cs typeface="Trebuchet MS"/>
              </a:rPr>
              <a:t>com </a:t>
            </a:r>
            <a:r>
              <a:rPr sz="3600" b="1" spc="-20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3600" b="1" spc="-110" dirty="0">
                <a:solidFill>
                  <a:srgbClr val="FFFFFF"/>
                </a:solidFill>
                <a:latin typeface="Trebuchet MS"/>
                <a:cs typeface="Trebuchet MS"/>
              </a:rPr>
              <a:t>axiologia.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478332" y="6077287"/>
            <a:ext cx="1293495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>
              <a:lnSpc>
                <a:spcPts val="2215"/>
              </a:lnSpc>
            </a:pPr>
            <a:endParaRPr spc="-10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215"/>
              </a:lnSpc>
            </a:pPr>
            <a:r>
              <a:rPr spc="-155" dirty="0" err="1" smtClean="0"/>
              <a:t>Ética</a:t>
            </a:r>
            <a:r>
              <a:rPr spc="-155" dirty="0" smtClean="0"/>
              <a:t> </a:t>
            </a:r>
            <a:r>
              <a:rPr spc="-190" dirty="0"/>
              <a:t>e </a:t>
            </a:r>
            <a:r>
              <a:rPr spc="-85" dirty="0"/>
              <a:t>Deontologia </a:t>
            </a:r>
            <a:r>
              <a:rPr spc="-95" dirty="0"/>
              <a:t>no</a:t>
            </a:r>
            <a:r>
              <a:rPr spc="270" dirty="0"/>
              <a:t> </a:t>
            </a:r>
            <a:r>
              <a:rPr spc="-110" dirty="0"/>
              <a:t>Desporto</a:t>
            </a:r>
          </a:p>
          <a:p>
            <a:pPr marL="299085">
              <a:lnSpc>
                <a:spcPct val="100000"/>
              </a:lnSpc>
            </a:pPr>
            <a:r>
              <a:rPr spc="-165" dirty="0">
                <a:solidFill>
                  <a:srgbClr val="000000"/>
                </a:solidFill>
              </a:rPr>
              <a:t>2. Ética, </a:t>
            </a:r>
            <a:r>
              <a:rPr spc="-135" dirty="0">
                <a:solidFill>
                  <a:srgbClr val="000000"/>
                </a:solidFill>
              </a:rPr>
              <a:t>doutrina, </a:t>
            </a:r>
            <a:r>
              <a:rPr spc="-90" dirty="0">
                <a:solidFill>
                  <a:srgbClr val="000000"/>
                </a:solidFill>
              </a:rPr>
              <a:t>deontologia </a:t>
            </a:r>
            <a:r>
              <a:rPr spc="-190" dirty="0">
                <a:solidFill>
                  <a:srgbClr val="000000"/>
                </a:solidFill>
              </a:rPr>
              <a:t>e</a:t>
            </a:r>
            <a:r>
              <a:rPr spc="215" dirty="0">
                <a:solidFill>
                  <a:srgbClr val="000000"/>
                </a:solidFill>
              </a:rPr>
              <a:t> </a:t>
            </a:r>
            <a:r>
              <a:rPr spc="-100" dirty="0">
                <a:solidFill>
                  <a:srgbClr val="000000"/>
                </a:solidFill>
              </a:rPr>
              <a:t>moral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11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542</Words>
  <Application>Microsoft Office PowerPoint</Application>
  <PresentationFormat>Apresentação no Ecrã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Office Theme</vt:lpstr>
      <vt:lpstr>Apresentação do PowerPoint</vt:lpstr>
      <vt:lpstr>Apresentação do PowerPoint</vt:lpstr>
      <vt:lpstr>A palavra Ética significa costumes.  Em filosofia – Ética significa o que é  bom para o indivíduo e para a  sociedade, e seu estudo contribui para  estabelecer a natureza de deveres 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http://www.cnecv.pt/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Pica</dc:creator>
  <cp:lastModifiedBy>Utilizador</cp:lastModifiedBy>
  <cp:revision>1</cp:revision>
  <dcterms:created xsi:type="dcterms:W3CDTF">2021-09-21T09:54:22Z</dcterms:created>
  <dcterms:modified xsi:type="dcterms:W3CDTF">2021-09-21T09:59:51Z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2021-09-21T00:00:00Z</vt:filetime>
  </property>
</Properties>
</file>