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9144000" cy="6858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5720">
              <a:lnSpc>
                <a:spcPts val="2215"/>
              </a:lnSpc>
            </a:pPr>
            <a:r>
              <a:rPr spc="-10" dirty="0"/>
              <a:t>Aula</a:t>
            </a:r>
            <a:r>
              <a:rPr spc="-40" dirty="0"/>
              <a:t> </a:t>
            </a:r>
            <a:r>
              <a:rPr dirty="0"/>
              <a:t>n.º</a:t>
            </a:r>
            <a:r>
              <a:rPr spc="-35" dirty="0"/>
              <a:t> </a:t>
            </a:r>
            <a:r>
              <a:rPr dirty="0"/>
              <a:t>12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09/10/2012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30480">
              <a:lnSpc>
                <a:spcPts val="2215"/>
              </a:lnSpc>
            </a:pPr>
            <a:r>
              <a:rPr dirty="0"/>
              <a:t>Módulo</a:t>
            </a:r>
            <a:r>
              <a:rPr spc="-10" dirty="0"/>
              <a:t> </a:t>
            </a:r>
            <a:r>
              <a:rPr dirty="0"/>
              <a:t>5 -</a:t>
            </a:r>
            <a:r>
              <a:rPr spc="5" dirty="0"/>
              <a:t> </a:t>
            </a:r>
            <a:r>
              <a:rPr spc="-5" dirty="0"/>
              <a:t>Ética</a:t>
            </a:r>
            <a:r>
              <a:rPr spc="20" dirty="0"/>
              <a:t> </a:t>
            </a:r>
            <a:r>
              <a:rPr dirty="0"/>
              <a:t>e Deontologia</a:t>
            </a:r>
            <a:r>
              <a:rPr spc="10" dirty="0"/>
              <a:t> </a:t>
            </a:r>
            <a:r>
              <a:rPr dirty="0"/>
              <a:t>no</a:t>
            </a:r>
            <a:r>
              <a:rPr spc="-5" dirty="0"/>
              <a:t> </a:t>
            </a:r>
            <a:r>
              <a:rPr spc="10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3.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Códigos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5" dirty="0">
                <a:solidFill>
                  <a:srgbClr val="000000"/>
                </a:solidFill>
              </a:rPr>
              <a:t> ética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 padrões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deontológicos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971540"/>
          </a:xfrm>
          <a:custGeom>
            <a:avLst/>
            <a:gdLst/>
            <a:ahLst/>
            <a:cxnLst/>
            <a:rect l="l" t="t" r="r" b="b"/>
            <a:pathLst>
              <a:path w="9144000" h="5971540">
                <a:moveTo>
                  <a:pt x="0" y="5971032"/>
                </a:moveTo>
                <a:lnTo>
                  <a:pt x="9144000" y="5971032"/>
                </a:lnTo>
                <a:lnTo>
                  <a:pt x="9144000" y="0"/>
                </a:lnTo>
                <a:lnTo>
                  <a:pt x="0" y="0"/>
                </a:lnTo>
                <a:lnTo>
                  <a:pt x="0" y="5971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971032"/>
            <a:ext cx="9144000" cy="887094"/>
          </a:xfrm>
          <a:custGeom>
            <a:avLst/>
            <a:gdLst/>
            <a:ahLst/>
            <a:cxnLst/>
            <a:rect l="l" t="t" r="r" b="b"/>
            <a:pathLst>
              <a:path w="9144000" h="887095">
                <a:moveTo>
                  <a:pt x="9144000" y="0"/>
                </a:moveTo>
                <a:lnTo>
                  <a:pt x="0" y="0"/>
                </a:lnTo>
                <a:lnTo>
                  <a:pt x="0" y="886968"/>
                </a:lnTo>
                <a:lnTo>
                  <a:pt x="9144000" y="886968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053328"/>
            <a:ext cx="2240280" cy="713740"/>
          </a:xfrm>
          <a:custGeom>
            <a:avLst/>
            <a:gdLst/>
            <a:ahLst/>
            <a:cxnLst/>
            <a:rect l="l" t="t" r="r" b="b"/>
            <a:pathLst>
              <a:path w="2240280" h="713740">
                <a:moveTo>
                  <a:pt x="2240280" y="0"/>
                </a:moveTo>
                <a:lnTo>
                  <a:pt x="0" y="0"/>
                </a:lnTo>
                <a:lnTo>
                  <a:pt x="0" y="713232"/>
                </a:lnTo>
                <a:lnTo>
                  <a:pt x="2240280" y="713232"/>
                </a:lnTo>
                <a:lnTo>
                  <a:pt x="224028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359151" y="6044184"/>
            <a:ext cx="6784975" cy="713740"/>
          </a:xfrm>
          <a:custGeom>
            <a:avLst/>
            <a:gdLst/>
            <a:ahLst/>
            <a:cxnLst/>
            <a:rect l="l" t="t" r="r" b="b"/>
            <a:pathLst>
              <a:path w="6784975" h="713740">
                <a:moveTo>
                  <a:pt x="6784848" y="0"/>
                </a:moveTo>
                <a:lnTo>
                  <a:pt x="0" y="0"/>
                </a:lnTo>
                <a:lnTo>
                  <a:pt x="0" y="713231"/>
                </a:lnTo>
                <a:lnTo>
                  <a:pt x="6784848" y="713231"/>
                </a:lnTo>
                <a:lnTo>
                  <a:pt x="678484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704" y="0"/>
            <a:ext cx="7979664" cy="16855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5720">
              <a:lnSpc>
                <a:spcPts val="2215"/>
              </a:lnSpc>
            </a:pPr>
            <a:r>
              <a:rPr spc="-10" dirty="0"/>
              <a:t>Aula</a:t>
            </a:r>
            <a:r>
              <a:rPr spc="-40" dirty="0"/>
              <a:t> </a:t>
            </a:r>
            <a:r>
              <a:rPr dirty="0"/>
              <a:t>n.º</a:t>
            </a:r>
            <a:r>
              <a:rPr spc="-35" dirty="0"/>
              <a:t> </a:t>
            </a:r>
            <a:r>
              <a:rPr dirty="0"/>
              <a:t>12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09/10/2012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30480">
              <a:lnSpc>
                <a:spcPts val="2215"/>
              </a:lnSpc>
            </a:pPr>
            <a:r>
              <a:rPr dirty="0"/>
              <a:t>Módulo</a:t>
            </a:r>
            <a:r>
              <a:rPr spc="-10" dirty="0"/>
              <a:t> </a:t>
            </a:r>
            <a:r>
              <a:rPr dirty="0"/>
              <a:t>5 -</a:t>
            </a:r>
            <a:r>
              <a:rPr spc="5" dirty="0"/>
              <a:t> </a:t>
            </a:r>
            <a:r>
              <a:rPr spc="-5" dirty="0"/>
              <a:t>Ética</a:t>
            </a:r>
            <a:r>
              <a:rPr spc="20" dirty="0"/>
              <a:t> </a:t>
            </a:r>
            <a:r>
              <a:rPr dirty="0"/>
              <a:t>e Deontologia</a:t>
            </a:r>
            <a:r>
              <a:rPr spc="10" dirty="0"/>
              <a:t> </a:t>
            </a:r>
            <a:r>
              <a:rPr dirty="0"/>
              <a:t>no</a:t>
            </a:r>
            <a:r>
              <a:rPr spc="-5" dirty="0"/>
              <a:t> </a:t>
            </a:r>
            <a:r>
              <a:rPr spc="10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3.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Códigos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5" dirty="0">
                <a:solidFill>
                  <a:srgbClr val="000000"/>
                </a:solidFill>
              </a:rPr>
              <a:t> ética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 padrões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deontológicos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5720">
              <a:lnSpc>
                <a:spcPts val="2215"/>
              </a:lnSpc>
            </a:pPr>
            <a:r>
              <a:rPr spc="-10" dirty="0"/>
              <a:t>Aula</a:t>
            </a:r>
            <a:r>
              <a:rPr spc="-40" dirty="0"/>
              <a:t> </a:t>
            </a:r>
            <a:r>
              <a:rPr dirty="0"/>
              <a:t>n.º</a:t>
            </a:r>
            <a:r>
              <a:rPr spc="-35" dirty="0"/>
              <a:t> </a:t>
            </a:r>
            <a:r>
              <a:rPr dirty="0"/>
              <a:t>12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09/10/2012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30480">
              <a:lnSpc>
                <a:spcPts val="2215"/>
              </a:lnSpc>
            </a:pPr>
            <a:r>
              <a:rPr dirty="0"/>
              <a:t>Módulo</a:t>
            </a:r>
            <a:r>
              <a:rPr spc="-10" dirty="0"/>
              <a:t> </a:t>
            </a:r>
            <a:r>
              <a:rPr dirty="0"/>
              <a:t>5 -</a:t>
            </a:r>
            <a:r>
              <a:rPr spc="5" dirty="0"/>
              <a:t> </a:t>
            </a:r>
            <a:r>
              <a:rPr spc="-5" dirty="0"/>
              <a:t>Ética</a:t>
            </a:r>
            <a:r>
              <a:rPr spc="20" dirty="0"/>
              <a:t> </a:t>
            </a:r>
            <a:r>
              <a:rPr dirty="0"/>
              <a:t>e Deontologia</a:t>
            </a:r>
            <a:r>
              <a:rPr spc="10" dirty="0"/>
              <a:t> </a:t>
            </a:r>
            <a:r>
              <a:rPr dirty="0"/>
              <a:t>no</a:t>
            </a:r>
            <a:r>
              <a:rPr spc="-5" dirty="0"/>
              <a:t> </a:t>
            </a:r>
            <a:r>
              <a:rPr spc="10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3.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Códigos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5" dirty="0">
                <a:solidFill>
                  <a:srgbClr val="000000"/>
                </a:solidFill>
              </a:rPr>
              <a:t> ética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 padrões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deontológicos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5720">
              <a:lnSpc>
                <a:spcPts val="2215"/>
              </a:lnSpc>
            </a:pPr>
            <a:r>
              <a:rPr spc="-10" dirty="0"/>
              <a:t>Aula</a:t>
            </a:r>
            <a:r>
              <a:rPr spc="-40" dirty="0"/>
              <a:t> </a:t>
            </a:r>
            <a:r>
              <a:rPr dirty="0"/>
              <a:t>n.º</a:t>
            </a:r>
            <a:r>
              <a:rPr spc="-35" dirty="0"/>
              <a:t> </a:t>
            </a:r>
            <a:r>
              <a:rPr dirty="0"/>
              <a:t>12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09/10/2012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30480">
              <a:lnSpc>
                <a:spcPts val="2215"/>
              </a:lnSpc>
            </a:pPr>
            <a:r>
              <a:rPr dirty="0"/>
              <a:t>Módulo</a:t>
            </a:r>
            <a:r>
              <a:rPr spc="-10" dirty="0"/>
              <a:t> </a:t>
            </a:r>
            <a:r>
              <a:rPr dirty="0"/>
              <a:t>5 -</a:t>
            </a:r>
            <a:r>
              <a:rPr spc="5" dirty="0"/>
              <a:t> </a:t>
            </a:r>
            <a:r>
              <a:rPr spc="-5" dirty="0"/>
              <a:t>Ética</a:t>
            </a:r>
            <a:r>
              <a:rPr spc="20" dirty="0"/>
              <a:t> </a:t>
            </a:r>
            <a:r>
              <a:rPr dirty="0"/>
              <a:t>e Deontologia</a:t>
            </a:r>
            <a:r>
              <a:rPr spc="10" dirty="0"/>
              <a:t> </a:t>
            </a:r>
            <a:r>
              <a:rPr dirty="0"/>
              <a:t>no</a:t>
            </a:r>
            <a:r>
              <a:rPr spc="-5" dirty="0"/>
              <a:t> </a:t>
            </a:r>
            <a:r>
              <a:rPr spc="10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3.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Códigos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5" dirty="0">
                <a:solidFill>
                  <a:srgbClr val="000000"/>
                </a:solidFill>
              </a:rPr>
              <a:t> ética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 padrões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deontológicos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5720">
              <a:lnSpc>
                <a:spcPts val="2215"/>
              </a:lnSpc>
            </a:pPr>
            <a:r>
              <a:rPr spc="-10" dirty="0"/>
              <a:t>Aula</a:t>
            </a:r>
            <a:r>
              <a:rPr spc="-40" dirty="0"/>
              <a:t> </a:t>
            </a:r>
            <a:r>
              <a:rPr dirty="0"/>
              <a:t>n.º</a:t>
            </a:r>
            <a:r>
              <a:rPr spc="-35" dirty="0"/>
              <a:t> </a:t>
            </a:r>
            <a:r>
              <a:rPr dirty="0"/>
              <a:t>12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09/10/2012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30480">
              <a:lnSpc>
                <a:spcPts val="2215"/>
              </a:lnSpc>
            </a:pPr>
            <a:r>
              <a:rPr dirty="0"/>
              <a:t>Módulo</a:t>
            </a:r>
            <a:r>
              <a:rPr spc="-10" dirty="0"/>
              <a:t> </a:t>
            </a:r>
            <a:r>
              <a:rPr dirty="0"/>
              <a:t>5 -</a:t>
            </a:r>
            <a:r>
              <a:rPr spc="5" dirty="0"/>
              <a:t> </a:t>
            </a:r>
            <a:r>
              <a:rPr spc="-5" dirty="0"/>
              <a:t>Ética</a:t>
            </a:r>
            <a:r>
              <a:rPr spc="20" dirty="0"/>
              <a:t> </a:t>
            </a:r>
            <a:r>
              <a:rPr dirty="0"/>
              <a:t>e Deontologia</a:t>
            </a:r>
            <a:r>
              <a:rPr spc="10" dirty="0"/>
              <a:t> </a:t>
            </a:r>
            <a:r>
              <a:rPr dirty="0"/>
              <a:t>no</a:t>
            </a:r>
            <a:r>
              <a:rPr spc="-5" dirty="0"/>
              <a:t> </a:t>
            </a:r>
            <a:r>
              <a:rPr spc="10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3.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Códigos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5" dirty="0">
                <a:solidFill>
                  <a:srgbClr val="000000"/>
                </a:solidFill>
              </a:rPr>
              <a:t> ética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 padrões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deontológicos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971540"/>
          </a:xfrm>
          <a:custGeom>
            <a:avLst/>
            <a:gdLst/>
            <a:ahLst/>
            <a:cxnLst/>
            <a:rect l="l" t="t" r="r" b="b"/>
            <a:pathLst>
              <a:path w="9144000" h="5971540">
                <a:moveTo>
                  <a:pt x="0" y="5971032"/>
                </a:moveTo>
                <a:lnTo>
                  <a:pt x="9144000" y="5971032"/>
                </a:lnTo>
                <a:lnTo>
                  <a:pt x="9144000" y="0"/>
                </a:lnTo>
                <a:lnTo>
                  <a:pt x="0" y="0"/>
                </a:lnTo>
                <a:lnTo>
                  <a:pt x="0" y="5971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971032"/>
            <a:ext cx="9144000" cy="887094"/>
          </a:xfrm>
          <a:custGeom>
            <a:avLst/>
            <a:gdLst/>
            <a:ahLst/>
            <a:cxnLst/>
            <a:rect l="l" t="t" r="r" b="b"/>
            <a:pathLst>
              <a:path w="9144000" h="887095">
                <a:moveTo>
                  <a:pt x="9144000" y="0"/>
                </a:moveTo>
                <a:lnTo>
                  <a:pt x="0" y="0"/>
                </a:lnTo>
                <a:lnTo>
                  <a:pt x="0" y="886968"/>
                </a:lnTo>
                <a:lnTo>
                  <a:pt x="9144000" y="886968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053328"/>
            <a:ext cx="2240280" cy="713740"/>
          </a:xfrm>
          <a:custGeom>
            <a:avLst/>
            <a:gdLst/>
            <a:ahLst/>
            <a:cxnLst/>
            <a:rect l="l" t="t" r="r" b="b"/>
            <a:pathLst>
              <a:path w="2240280" h="713740">
                <a:moveTo>
                  <a:pt x="2240280" y="0"/>
                </a:moveTo>
                <a:lnTo>
                  <a:pt x="0" y="0"/>
                </a:lnTo>
                <a:lnTo>
                  <a:pt x="0" y="713232"/>
                </a:lnTo>
                <a:lnTo>
                  <a:pt x="2240280" y="713232"/>
                </a:lnTo>
                <a:lnTo>
                  <a:pt x="224028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359151" y="6044184"/>
            <a:ext cx="6784975" cy="713740"/>
          </a:xfrm>
          <a:custGeom>
            <a:avLst/>
            <a:gdLst/>
            <a:ahLst/>
            <a:cxnLst/>
            <a:rect l="l" t="t" r="r" b="b"/>
            <a:pathLst>
              <a:path w="6784975" h="713740">
                <a:moveTo>
                  <a:pt x="6784848" y="0"/>
                </a:moveTo>
                <a:lnTo>
                  <a:pt x="0" y="0"/>
                </a:lnTo>
                <a:lnTo>
                  <a:pt x="0" y="713231"/>
                </a:lnTo>
                <a:lnTo>
                  <a:pt x="6784848" y="713231"/>
                </a:lnTo>
                <a:lnTo>
                  <a:pt x="678484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67" y="1498473"/>
            <a:ext cx="8627465" cy="76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267" y="2534869"/>
            <a:ext cx="8627465" cy="2835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8332" y="6077287"/>
            <a:ext cx="1293495" cy="607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5720">
              <a:lnSpc>
                <a:spcPts val="2215"/>
              </a:lnSpc>
            </a:pPr>
            <a:r>
              <a:rPr spc="-10" dirty="0"/>
              <a:t>Aula</a:t>
            </a:r>
            <a:r>
              <a:rPr spc="-40" dirty="0"/>
              <a:t> </a:t>
            </a:r>
            <a:r>
              <a:rPr dirty="0"/>
              <a:t>n.º</a:t>
            </a:r>
            <a:r>
              <a:rPr spc="-35" dirty="0"/>
              <a:t> </a:t>
            </a:r>
            <a:r>
              <a:rPr dirty="0"/>
              <a:t>12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09/10/2012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00171" y="6113298"/>
            <a:ext cx="4694555" cy="607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30480">
              <a:lnSpc>
                <a:spcPts val="2215"/>
              </a:lnSpc>
            </a:pPr>
            <a:r>
              <a:rPr dirty="0"/>
              <a:t>Módulo</a:t>
            </a:r>
            <a:r>
              <a:rPr spc="-10" dirty="0"/>
              <a:t> </a:t>
            </a:r>
            <a:r>
              <a:rPr dirty="0"/>
              <a:t>5 -</a:t>
            </a:r>
            <a:r>
              <a:rPr spc="5" dirty="0"/>
              <a:t> </a:t>
            </a:r>
            <a:r>
              <a:rPr spc="-5" dirty="0"/>
              <a:t>Ética</a:t>
            </a:r>
            <a:r>
              <a:rPr spc="20" dirty="0"/>
              <a:t> </a:t>
            </a:r>
            <a:r>
              <a:rPr dirty="0"/>
              <a:t>e Deontologia</a:t>
            </a:r>
            <a:r>
              <a:rPr spc="10" dirty="0"/>
              <a:t> </a:t>
            </a:r>
            <a:r>
              <a:rPr dirty="0"/>
              <a:t>no</a:t>
            </a:r>
            <a:r>
              <a:rPr spc="-5" dirty="0"/>
              <a:t> </a:t>
            </a:r>
            <a:r>
              <a:rPr spc="10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3.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Códigos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5" dirty="0">
                <a:solidFill>
                  <a:srgbClr val="000000"/>
                </a:solidFill>
              </a:rPr>
              <a:t> ética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 padrões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deontológicos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8gM35EM0xY" TargetMode="External"/><Relationship Id="rId2" Type="http://schemas.openxmlformats.org/officeDocument/2006/relationships/hyperlink" Target="http://www.youtube.com/watch?v=KrhPm5rx8S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audadeeadeus.com.br/filme982.htm" TargetMode="External"/><Relationship Id="rId4" Type="http://schemas.openxmlformats.org/officeDocument/2006/relationships/hyperlink" Target="http://www.youtube.com/watch?feature=endscreen&amp;NR=1&amp;v=uZYE6QteRi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056" y="0"/>
            <a:ext cx="9077325" cy="6414770"/>
            <a:chOff x="67056" y="0"/>
            <a:chExt cx="9077325" cy="6414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9479" y="0"/>
              <a:ext cx="2366772" cy="23911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" y="1242060"/>
              <a:ext cx="5570220" cy="24902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2900" y="1242060"/>
              <a:ext cx="4991100" cy="24902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0011" y="2583179"/>
              <a:ext cx="6345936" cy="24902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1415" y="3924300"/>
              <a:ext cx="7964424" cy="24902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52214" y="653033"/>
              <a:ext cx="774065" cy="716915"/>
            </a:xfrm>
            <a:custGeom>
              <a:avLst/>
              <a:gdLst/>
              <a:ahLst/>
              <a:cxnLst/>
              <a:rect l="l" t="t" r="r" b="b"/>
              <a:pathLst>
                <a:path w="774064" h="716915">
                  <a:moveTo>
                    <a:pt x="686688" y="542163"/>
                  </a:moveTo>
                  <a:lnTo>
                    <a:pt x="638468" y="556575"/>
                  </a:lnTo>
                  <a:lnTo>
                    <a:pt x="605758" y="596122"/>
                  </a:lnTo>
                  <a:lnTo>
                    <a:pt x="599313" y="629665"/>
                  </a:lnTo>
                  <a:lnTo>
                    <a:pt x="600928" y="646858"/>
                  </a:lnTo>
                  <a:lnTo>
                    <a:pt x="624966" y="691006"/>
                  </a:lnTo>
                  <a:lnTo>
                    <a:pt x="669329" y="715063"/>
                  </a:lnTo>
                  <a:lnTo>
                    <a:pt x="686688" y="716661"/>
                  </a:lnTo>
                  <a:lnTo>
                    <a:pt x="704028" y="715063"/>
                  </a:lnTo>
                  <a:lnTo>
                    <a:pt x="748284" y="691006"/>
                  </a:lnTo>
                  <a:lnTo>
                    <a:pt x="772322" y="646858"/>
                  </a:lnTo>
                  <a:lnTo>
                    <a:pt x="773938" y="629665"/>
                  </a:lnTo>
                  <a:lnTo>
                    <a:pt x="772322" y="612233"/>
                  </a:lnTo>
                  <a:lnTo>
                    <a:pt x="748284" y="567816"/>
                  </a:lnTo>
                  <a:lnTo>
                    <a:pt x="704028" y="543760"/>
                  </a:lnTo>
                  <a:lnTo>
                    <a:pt x="686688" y="542163"/>
                  </a:lnTo>
                  <a:close/>
                </a:path>
                <a:path w="774064" h="716915">
                  <a:moveTo>
                    <a:pt x="144018" y="503427"/>
                  </a:moveTo>
                  <a:lnTo>
                    <a:pt x="0" y="503427"/>
                  </a:lnTo>
                  <a:lnTo>
                    <a:pt x="10739" y="550866"/>
                  </a:lnTo>
                  <a:lnTo>
                    <a:pt x="27717" y="592804"/>
                  </a:lnTo>
                  <a:lnTo>
                    <a:pt x="50934" y="629265"/>
                  </a:lnTo>
                  <a:lnTo>
                    <a:pt x="80390" y="660273"/>
                  </a:lnTo>
                  <a:lnTo>
                    <a:pt x="115161" y="684942"/>
                  </a:lnTo>
                  <a:lnTo>
                    <a:pt x="154146" y="702564"/>
                  </a:lnTo>
                  <a:lnTo>
                    <a:pt x="197369" y="713136"/>
                  </a:lnTo>
                  <a:lnTo>
                    <a:pt x="244856" y="716661"/>
                  </a:lnTo>
                  <a:lnTo>
                    <a:pt x="295671" y="712972"/>
                  </a:lnTo>
                  <a:lnTo>
                    <a:pt x="341249" y="701913"/>
                  </a:lnTo>
                  <a:lnTo>
                    <a:pt x="381587" y="683496"/>
                  </a:lnTo>
                  <a:lnTo>
                    <a:pt x="416687" y="657732"/>
                  </a:lnTo>
                  <a:lnTo>
                    <a:pt x="445097" y="625798"/>
                  </a:lnTo>
                  <a:lnTo>
                    <a:pt x="457887" y="602614"/>
                  </a:lnTo>
                  <a:lnTo>
                    <a:pt x="242697" y="602614"/>
                  </a:lnTo>
                  <a:lnTo>
                    <a:pt x="209097" y="596421"/>
                  </a:lnTo>
                  <a:lnTo>
                    <a:pt x="181451" y="577834"/>
                  </a:lnTo>
                  <a:lnTo>
                    <a:pt x="159758" y="546840"/>
                  </a:lnTo>
                  <a:lnTo>
                    <a:pt x="144018" y="503427"/>
                  </a:lnTo>
                  <a:close/>
                </a:path>
                <a:path w="774064" h="716915">
                  <a:moveTo>
                    <a:pt x="442060" y="111251"/>
                  </a:moveTo>
                  <a:lnTo>
                    <a:pt x="238887" y="111251"/>
                  </a:lnTo>
                  <a:lnTo>
                    <a:pt x="255385" y="112851"/>
                  </a:lnTo>
                  <a:lnTo>
                    <a:pt x="270573" y="117665"/>
                  </a:lnTo>
                  <a:lnTo>
                    <a:pt x="307334" y="150631"/>
                  </a:lnTo>
                  <a:lnTo>
                    <a:pt x="320675" y="199262"/>
                  </a:lnTo>
                  <a:lnTo>
                    <a:pt x="318813" y="218438"/>
                  </a:lnTo>
                  <a:lnTo>
                    <a:pt x="290702" y="264032"/>
                  </a:lnTo>
                  <a:lnTo>
                    <a:pt x="255841" y="282384"/>
                  </a:lnTo>
                  <a:lnTo>
                    <a:pt x="211074" y="288543"/>
                  </a:lnTo>
                  <a:lnTo>
                    <a:pt x="195834" y="288543"/>
                  </a:lnTo>
                  <a:lnTo>
                    <a:pt x="195834" y="405764"/>
                  </a:lnTo>
                  <a:lnTo>
                    <a:pt x="221487" y="405764"/>
                  </a:lnTo>
                  <a:lnTo>
                    <a:pt x="244133" y="407624"/>
                  </a:lnTo>
                  <a:lnTo>
                    <a:pt x="282995" y="422534"/>
                  </a:lnTo>
                  <a:lnTo>
                    <a:pt x="312453" y="451562"/>
                  </a:lnTo>
                  <a:lnTo>
                    <a:pt x="327554" y="489991"/>
                  </a:lnTo>
                  <a:lnTo>
                    <a:pt x="329438" y="512444"/>
                  </a:lnTo>
                  <a:lnTo>
                    <a:pt x="327866" y="530808"/>
                  </a:lnTo>
                  <a:lnTo>
                    <a:pt x="304291" y="576706"/>
                  </a:lnTo>
                  <a:lnTo>
                    <a:pt x="260268" y="600995"/>
                  </a:lnTo>
                  <a:lnTo>
                    <a:pt x="242697" y="602614"/>
                  </a:lnTo>
                  <a:lnTo>
                    <a:pt x="457887" y="602614"/>
                  </a:lnTo>
                  <a:lnTo>
                    <a:pt x="465375" y="589041"/>
                  </a:lnTo>
                  <a:lnTo>
                    <a:pt x="477483" y="547623"/>
                  </a:lnTo>
                  <a:lnTo>
                    <a:pt x="477587" y="546840"/>
                  </a:lnTo>
                  <a:lnTo>
                    <a:pt x="481584" y="501014"/>
                  </a:lnTo>
                  <a:lnTo>
                    <a:pt x="480036" y="476295"/>
                  </a:lnTo>
                  <a:lnTo>
                    <a:pt x="467653" y="432238"/>
                  </a:lnTo>
                  <a:lnTo>
                    <a:pt x="442630" y="394664"/>
                  </a:lnTo>
                  <a:lnTo>
                    <a:pt x="403490" y="359334"/>
                  </a:lnTo>
                  <a:lnTo>
                    <a:pt x="378587" y="342264"/>
                  </a:lnTo>
                  <a:lnTo>
                    <a:pt x="415278" y="306875"/>
                  </a:lnTo>
                  <a:lnTo>
                    <a:pt x="441515" y="269462"/>
                  </a:lnTo>
                  <a:lnTo>
                    <a:pt x="457275" y="230000"/>
                  </a:lnTo>
                  <a:lnTo>
                    <a:pt x="462534" y="188467"/>
                  </a:lnTo>
                  <a:lnTo>
                    <a:pt x="458249" y="150935"/>
                  </a:lnTo>
                  <a:lnTo>
                    <a:pt x="445404" y="116236"/>
                  </a:lnTo>
                  <a:lnTo>
                    <a:pt x="442060" y="111251"/>
                  </a:lnTo>
                  <a:close/>
                </a:path>
                <a:path w="774064" h="716915">
                  <a:moveTo>
                    <a:pt x="227964" y="0"/>
                  </a:moveTo>
                  <a:lnTo>
                    <a:pt x="185078" y="3599"/>
                  </a:lnTo>
                  <a:lnTo>
                    <a:pt x="145383" y="14414"/>
                  </a:lnTo>
                  <a:lnTo>
                    <a:pt x="108878" y="32468"/>
                  </a:lnTo>
                  <a:lnTo>
                    <a:pt x="75564" y="57785"/>
                  </a:lnTo>
                  <a:lnTo>
                    <a:pt x="47323" y="89023"/>
                  </a:lnTo>
                  <a:lnTo>
                    <a:pt x="26225" y="124999"/>
                  </a:lnTo>
                  <a:lnTo>
                    <a:pt x="12271" y="165691"/>
                  </a:lnTo>
                  <a:lnTo>
                    <a:pt x="5461" y="211074"/>
                  </a:lnTo>
                  <a:lnTo>
                    <a:pt x="146176" y="211074"/>
                  </a:lnTo>
                  <a:lnTo>
                    <a:pt x="156680" y="167401"/>
                  </a:lnTo>
                  <a:lnTo>
                    <a:pt x="175625" y="136207"/>
                  </a:lnTo>
                  <a:lnTo>
                    <a:pt x="203023" y="117490"/>
                  </a:lnTo>
                  <a:lnTo>
                    <a:pt x="238887" y="111251"/>
                  </a:lnTo>
                  <a:lnTo>
                    <a:pt x="442060" y="111251"/>
                  </a:lnTo>
                  <a:lnTo>
                    <a:pt x="424011" y="84347"/>
                  </a:lnTo>
                  <a:lnTo>
                    <a:pt x="394081" y="55244"/>
                  </a:lnTo>
                  <a:lnTo>
                    <a:pt x="358052" y="31075"/>
                  </a:lnTo>
                  <a:lnTo>
                    <a:pt x="318357" y="13811"/>
                  </a:lnTo>
                  <a:lnTo>
                    <a:pt x="274994" y="3452"/>
                  </a:lnTo>
                  <a:lnTo>
                    <a:pt x="227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0869" y="1972310"/>
              <a:ext cx="3683635" cy="926465"/>
            </a:xfrm>
            <a:custGeom>
              <a:avLst/>
              <a:gdLst/>
              <a:ahLst/>
              <a:cxnLst/>
              <a:rect l="l" t="t" r="r" b="b"/>
              <a:pathLst>
                <a:path w="3683635" h="926464">
                  <a:moveTo>
                    <a:pt x="1424876" y="250316"/>
                  </a:moveTo>
                  <a:lnTo>
                    <a:pt x="1385258" y="254795"/>
                  </a:lnTo>
                  <a:lnTo>
                    <a:pt x="1348533" y="268239"/>
                  </a:lnTo>
                  <a:lnTo>
                    <a:pt x="1314737" y="290661"/>
                  </a:lnTo>
                  <a:lnTo>
                    <a:pt x="1283906" y="322072"/>
                  </a:lnTo>
                  <a:lnTo>
                    <a:pt x="1258143" y="359765"/>
                  </a:lnTo>
                  <a:lnTo>
                    <a:pt x="1239726" y="401208"/>
                  </a:lnTo>
                  <a:lnTo>
                    <a:pt x="1228667" y="446391"/>
                  </a:lnTo>
                  <a:lnTo>
                    <a:pt x="1224978" y="495300"/>
                  </a:lnTo>
                  <a:lnTo>
                    <a:pt x="1228548" y="544042"/>
                  </a:lnTo>
                  <a:lnTo>
                    <a:pt x="1239250" y="588914"/>
                  </a:lnTo>
                  <a:lnTo>
                    <a:pt x="1257071" y="629906"/>
                  </a:lnTo>
                  <a:lnTo>
                    <a:pt x="1282001" y="667003"/>
                  </a:lnTo>
                  <a:lnTo>
                    <a:pt x="1311884" y="697821"/>
                  </a:lnTo>
                  <a:lnTo>
                    <a:pt x="1344755" y="719804"/>
                  </a:lnTo>
                  <a:lnTo>
                    <a:pt x="1380603" y="732976"/>
                  </a:lnTo>
                  <a:lnTo>
                    <a:pt x="1419415" y="737362"/>
                  </a:lnTo>
                  <a:lnTo>
                    <a:pt x="1462803" y="731883"/>
                  </a:lnTo>
                  <a:lnTo>
                    <a:pt x="1502489" y="715438"/>
                  </a:lnTo>
                  <a:lnTo>
                    <a:pt x="1538483" y="688016"/>
                  </a:lnTo>
                  <a:lnTo>
                    <a:pt x="1570799" y="649604"/>
                  </a:lnTo>
                  <a:lnTo>
                    <a:pt x="1710499" y="649604"/>
                  </a:lnTo>
                  <a:lnTo>
                    <a:pt x="1710499" y="610362"/>
                  </a:lnTo>
                  <a:lnTo>
                    <a:pt x="1463103" y="610362"/>
                  </a:lnTo>
                  <a:lnTo>
                    <a:pt x="1445049" y="608455"/>
                  </a:lnTo>
                  <a:lnTo>
                    <a:pt x="1399222" y="579754"/>
                  </a:lnTo>
                  <a:lnTo>
                    <a:pt x="1379442" y="546115"/>
                  </a:lnTo>
                  <a:lnTo>
                    <a:pt x="1372806" y="506094"/>
                  </a:lnTo>
                  <a:lnTo>
                    <a:pt x="1374685" y="480522"/>
                  </a:lnTo>
                  <a:lnTo>
                    <a:pt x="1389683" y="437711"/>
                  </a:lnTo>
                  <a:lnTo>
                    <a:pt x="1417996" y="406661"/>
                  </a:lnTo>
                  <a:lnTo>
                    <a:pt x="1466913" y="388874"/>
                  </a:lnTo>
                  <a:lnTo>
                    <a:pt x="1710499" y="388874"/>
                  </a:lnTo>
                  <a:lnTo>
                    <a:pt x="1710499" y="323468"/>
                  </a:lnTo>
                  <a:lnTo>
                    <a:pt x="1569783" y="323468"/>
                  </a:lnTo>
                  <a:lnTo>
                    <a:pt x="1553019" y="305413"/>
                  </a:lnTo>
                  <a:lnTo>
                    <a:pt x="1536445" y="290083"/>
                  </a:lnTo>
                  <a:lnTo>
                    <a:pt x="1503870" y="267462"/>
                  </a:lnTo>
                  <a:lnTo>
                    <a:pt x="1447381" y="251388"/>
                  </a:lnTo>
                  <a:lnTo>
                    <a:pt x="1424876" y="250316"/>
                  </a:lnTo>
                  <a:close/>
                </a:path>
                <a:path w="3683635" h="926464">
                  <a:moveTo>
                    <a:pt x="1710499" y="649604"/>
                  </a:moveTo>
                  <a:lnTo>
                    <a:pt x="1573085" y="649604"/>
                  </a:lnTo>
                  <a:lnTo>
                    <a:pt x="1573085" y="729741"/>
                  </a:lnTo>
                  <a:lnTo>
                    <a:pt x="1710499" y="729741"/>
                  </a:lnTo>
                  <a:lnTo>
                    <a:pt x="1710499" y="649604"/>
                  </a:lnTo>
                  <a:close/>
                </a:path>
                <a:path w="3683635" h="926464">
                  <a:moveTo>
                    <a:pt x="1710499" y="388874"/>
                  </a:moveTo>
                  <a:lnTo>
                    <a:pt x="1466913" y="388874"/>
                  </a:lnTo>
                  <a:lnTo>
                    <a:pt x="1487320" y="390872"/>
                  </a:lnTo>
                  <a:lnTo>
                    <a:pt x="1506061" y="396859"/>
                  </a:lnTo>
                  <a:lnTo>
                    <a:pt x="1538541" y="420750"/>
                  </a:lnTo>
                  <a:lnTo>
                    <a:pt x="1560322" y="455358"/>
                  </a:lnTo>
                  <a:lnTo>
                    <a:pt x="1567624" y="495300"/>
                  </a:lnTo>
                  <a:lnTo>
                    <a:pt x="1565745" y="518798"/>
                  </a:lnTo>
                  <a:lnTo>
                    <a:pt x="1550747" y="559843"/>
                  </a:lnTo>
                  <a:lnTo>
                    <a:pt x="1521771" y="591770"/>
                  </a:lnTo>
                  <a:lnTo>
                    <a:pt x="1484485" y="608292"/>
                  </a:lnTo>
                  <a:lnTo>
                    <a:pt x="1463103" y="610362"/>
                  </a:lnTo>
                  <a:lnTo>
                    <a:pt x="1710499" y="610362"/>
                  </a:lnTo>
                  <a:lnTo>
                    <a:pt x="1710499" y="388874"/>
                  </a:lnTo>
                  <a:close/>
                </a:path>
                <a:path w="3683635" h="926464">
                  <a:moveTo>
                    <a:pt x="1710499" y="1650"/>
                  </a:moveTo>
                  <a:lnTo>
                    <a:pt x="1569783" y="1650"/>
                  </a:lnTo>
                  <a:lnTo>
                    <a:pt x="1569783" y="323468"/>
                  </a:lnTo>
                  <a:lnTo>
                    <a:pt x="1710499" y="323468"/>
                  </a:lnTo>
                  <a:lnTo>
                    <a:pt x="1710499" y="1650"/>
                  </a:lnTo>
                  <a:close/>
                </a:path>
                <a:path w="3683635" h="926464">
                  <a:moveTo>
                    <a:pt x="2966529" y="250316"/>
                  </a:moveTo>
                  <a:lnTo>
                    <a:pt x="2914709" y="254605"/>
                  </a:lnTo>
                  <a:lnTo>
                    <a:pt x="2867818" y="267477"/>
                  </a:lnTo>
                  <a:lnTo>
                    <a:pt x="2825833" y="288946"/>
                  </a:lnTo>
                  <a:lnTo>
                    <a:pt x="2788729" y="319024"/>
                  </a:lnTo>
                  <a:lnTo>
                    <a:pt x="2758412" y="355887"/>
                  </a:lnTo>
                  <a:lnTo>
                    <a:pt x="2736786" y="397716"/>
                  </a:lnTo>
                  <a:lnTo>
                    <a:pt x="2723828" y="444521"/>
                  </a:lnTo>
                  <a:lnTo>
                    <a:pt x="2719514" y="496315"/>
                  </a:lnTo>
                  <a:lnTo>
                    <a:pt x="2723536" y="542700"/>
                  </a:lnTo>
                  <a:lnTo>
                    <a:pt x="2735595" y="586406"/>
                  </a:lnTo>
                  <a:lnTo>
                    <a:pt x="2755679" y="627421"/>
                  </a:lnTo>
                  <a:lnTo>
                    <a:pt x="2783776" y="665734"/>
                  </a:lnTo>
                  <a:lnTo>
                    <a:pt x="2819209" y="698071"/>
                  </a:lnTo>
                  <a:lnTo>
                    <a:pt x="2861119" y="721169"/>
                  </a:lnTo>
                  <a:lnTo>
                    <a:pt x="2909506" y="735028"/>
                  </a:lnTo>
                  <a:lnTo>
                    <a:pt x="2964370" y="739648"/>
                  </a:lnTo>
                  <a:lnTo>
                    <a:pt x="3013735" y="735270"/>
                  </a:lnTo>
                  <a:lnTo>
                    <a:pt x="3058779" y="722153"/>
                  </a:lnTo>
                  <a:lnTo>
                    <a:pt x="3099512" y="700321"/>
                  </a:lnTo>
                  <a:lnTo>
                    <a:pt x="3135947" y="669798"/>
                  </a:lnTo>
                  <a:lnTo>
                    <a:pt x="3165877" y="632602"/>
                  </a:lnTo>
                  <a:lnTo>
                    <a:pt x="3176187" y="612520"/>
                  </a:lnTo>
                  <a:lnTo>
                    <a:pt x="2963227" y="612520"/>
                  </a:lnTo>
                  <a:lnTo>
                    <a:pt x="2942222" y="610306"/>
                  </a:lnTo>
                  <a:lnTo>
                    <a:pt x="2905023" y="592589"/>
                  </a:lnTo>
                  <a:lnTo>
                    <a:pt x="2875323" y="558399"/>
                  </a:lnTo>
                  <a:lnTo>
                    <a:pt x="2859980" y="515258"/>
                  </a:lnTo>
                  <a:lnTo>
                    <a:pt x="2858071" y="490854"/>
                  </a:lnTo>
                  <a:lnTo>
                    <a:pt x="2860002" y="468518"/>
                  </a:lnTo>
                  <a:lnTo>
                    <a:pt x="2875484" y="428704"/>
                  </a:lnTo>
                  <a:lnTo>
                    <a:pt x="2905398" y="396650"/>
                  </a:lnTo>
                  <a:lnTo>
                    <a:pt x="2942459" y="380025"/>
                  </a:lnTo>
                  <a:lnTo>
                    <a:pt x="2963227" y="377951"/>
                  </a:lnTo>
                  <a:lnTo>
                    <a:pt x="3176426" y="377951"/>
                  </a:lnTo>
                  <a:lnTo>
                    <a:pt x="3165877" y="357568"/>
                  </a:lnTo>
                  <a:lnTo>
                    <a:pt x="3135947" y="320420"/>
                  </a:lnTo>
                  <a:lnTo>
                    <a:pt x="3099653" y="289750"/>
                  </a:lnTo>
                  <a:lnTo>
                    <a:pt x="3059334" y="267843"/>
                  </a:lnTo>
                  <a:lnTo>
                    <a:pt x="3014968" y="254698"/>
                  </a:lnTo>
                  <a:lnTo>
                    <a:pt x="2966529" y="250316"/>
                  </a:lnTo>
                  <a:close/>
                </a:path>
                <a:path w="3683635" h="926464">
                  <a:moveTo>
                    <a:pt x="3176426" y="377951"/>
                  </a:moveTo>
                  <a:lnTo>
                    <a:pt x="2963227" y="377951"/>
                  </a:lnTo>
                  <a:lnTo>
                    <a:pt x="2983329" y="380166"/>
                  </a:lnTo>
                  <a:lnTo>
                    <a:pt x="3002121" y="386810"/>
                  </a:lnTo>
                  <a:lnTo>
                    <a:pt x="3035871" y="413385"/>
                  </a:lnTo>
                  <a:lnTo>
                    <a:pt x="3059191" y="451850"/>
                  </a:lnTo>
                  <a:lnTo>
                    <a:pt x="3066986" y="496315"/>
                  </a:lnTo>
                  <a:lnTo>
                    <a:pt x="3065035" y="518985"/>
                  </a:lnTo>
                  <a:lnTo>
                    <a:pt x="3049466" y="559752"/>
                  </a:lnTo>
                  <a:lnTo>
                    <a:pt x="3019627" y="593018"/>
                  </a:lnTo>
                  <a:lnTo>
                    <a:pt x="2983329" y="610354"/>
                  </a:lnTo>
                  <a:lnTo>
                    <a:pt x="2963227" y="612520"/>
                  </a:lnTo>
                  <a:lnTo>
                    <a:pt x="3176187" y="612520"/>
                  </a:lnTo>
                  <a:lnTo>
                    <a:pt x="3187271" y="590930"/>
                  </a:lnTo>
                  <a:lnTo>
                    <a:pt x="3200116" y="544782"/>
                  </a:lnTo>
                  <a:lnTo>
                    <a:pt x="3204400" y="494156"/>
                  </a:lnTo>
                  <a:lnTo>
                    <a:pt x="3200116" y="444436"/>
                  </a:lnTo>
                  <a:lnTo>
                    <a:pt x="3187271" y="398906"/>
                  </a:lnTo>
                  <a:lnTo>
                    <a:pt x="3176426" y="377951"/>
                  </a:lnTo>
                  <a:close/>
                </a:path>
                <a:path w="3683635" h="926464">
                  <a:moveTo>
                    <a:pt x="899985" y="250316"/>
                  </a:moveTo>
                  <a:lnTo>
                    <a:pt x="848165" y="254605"/>
                  </a:lnTo>
                  <a:lnTo>
                    <a:pt x="801274" y="267477"/>
                  </a:lnTo>
                  <a:lnTo>
                    <a:pt x="759289" y="288946"/>
                  </a:lnTo>
                  <a:lnTo>
                    <a:pt x="722185" y="319024"/>
                  </a:lnTo>
                  <a:lnTo>
                    <a:pt x="691868" y="355887"/>
                  </a:lnTo>
                  <a:lnTo>
                    <a:pt x="670242" y="397716"/>
                  </a:lnTo>
                  <a:lnTo>
                    <a:pt x="657284" y="444521"/>
                  </a:lnTo>
                  <a:lnTo>
                    <a:pt x="652970" y="496315"/>
                  </a:lnTo>
                  <a:lnTo>
                    <a:pt x="656992" y="542700"/>
                  </a:lnTo>
                  <a:lnTo>
                    <a:pt x="669051" y="586406"/>
                  </a:lnTo>
                  <a:lnTo>
                    <a:pt x="689135" y="627421"/>
                  </a:lnTo>
                  <a:lnTo>
                    <a:pt x="717232" y="665734"/>
                  </a:lnTo>
                  <a:lnTo>
                    <a:pt x="752665" y="698071"/>
                  </a:lnTo>
                  <a:lnTo>
                    <a:pt x="794575" y="721169"/>
                  </a:lnTo>
                  <a:lnTo>
                    <a:pt x="842962" y="735028"/>
                  </a:lnTo>
                  <a:lnTo>
                    <a:pt x="897826" y="739648"/>
                  </a:lnTo>
                  <a:lnTo>
                    <a:pt x="947191" y="735270"/>
                  </a:lnTo>
                  <a:lnTo>
                    <a:pt x="992235" y="722153"/>
                  </a:lnTo>
                  <a:lnTo>
                    <a:pt x="1032968" y="700321"/>
                  </a:lnTo>
                  <a:lnTo>
                    <a:pt x="1069403" y="669798"/>
                  </a:lnTo>
                  <a:lnTo>
                    <a:pt x="1099333" y="632602"/>
                  </a:lnTo>
                  <a:lnTo>
                    <a:pt x="1109643" y="612520"/>
                  </a:lnTo>
                  <a:lnTo>
                    <a:pt x="896683" y="612520"/>
                  </a:lnTo>
                  <a:lnTo>
                    <a:pt x="875678" y="610306"/>
                  </a:lnTo>
                  <a:lnTo>
                    <a:pt x="838479" y="592589"/>
                  </a:lnTo>
                  <a:lnTo>
                    <a:pt x="808779" y="558399"/>
                  </a:lnTo>
                  <a:lnTo>
                    <a:pt x="793436" y="515258"/>
                  </a:lnTo>
                  <a:lnTo>
                    <a:pt x="791527" y="490854"/>
                  </a:lnTo>
                  <a:lnTo>
                    <a:pt x="793458" y="468518"/>
                  </a:lnTo>
                  <a:lnTo>
                    <a:pt x="808940" y="428704"/>
                  </a:lnTo>
                  <a:lnTo>
                    <a:pt x="838854" y="396650"/>
                  </a:lnTo>
                  <a:lnTo>
                    <a:pt x="875915" y="380025"/>
                  </a:lnTo>
                  <a:lnTo>
                    <a:pt x="896683" y="377951"/>
                  </a:lnTo>
                  <a:lnTo>
                    <a:pt x="1109882" y="377951"/>
                  </a:lnTo>
                  <a:lnTo>
                    <a:pt x="1099333" y="357568"/>
                  </a:lnTo>
                  <a:lnTo>
                    <a:pt x="1069403" y="320420"/>
                  </a:lnTo>
                  <a:lnTo>
                    <a:pt x="1033109" y="289750"/>
                  </a:lnTo>
                  <a:lnTo>
                    <a:pt x="992790" y="267843"/>
                  </a:lnTo>
                  <a:lnTo>
                    <a:pt x="948424" y="254698"/>
                  </a:lnTo>
                  <a:lnTo>
                    <a:pt x="899985" y="250316"/>
                  </a:lnTo>
                  <a:close/>
                </a:path>
                <a:path w="3683635" h="926464">
                  <a:moveTo>
                    <a:pt x="1109882" y="377951"/>
                  </a:moveTo>
                  <a:lnTo>
                    <a:pt x="896683" y="377951"/>
                  </a:lnTo>
                  <a:lnTo>
                    <a:pt x="916785" y="380166"/>
                  </a:lnTo>
                  <a:lnTo>
                    <a:pt x="935577" y="386810"/>
                  </a:lnTo>
                  <a:lnTo>
                    <a:pt x="969327" y="413385"/>
                  </a:lnTo>
                  <a:lnTo>
                    <a:pt x="992647" y="451850"/>
                  </a:lnTo>
                  <a:lnTo>
                    <a:pt x="1000442" y="496315"/>
                  </a:lnTo>
                  <a:lnTo>
                    <a:pt x="998491" y="518985"/>
                  </a:lnTo>
                  <a:lnTo>
                    <a:pt x="982922" y="559752"/>
                  </a:lnTo>
                  <a:lnTo>
                    <a:pt x="953083" y="593018"/>
                  </a:lnTo>
                  <a:lnTo>
                    <a:pt x="916785" y="610354"/>
                  </a:lnTo>
                  <a:lnTo>
                    <a:pt x="896683" y="612520"/>
                  </a:lnTo>
                  <a:lnTo>
                    <a:pt x="1109643" y="612520"/>
                  </a:lnTo>
                  <a:lnTo>
                    <a:pt x="1120727" y="590930"/>
                  </a:lnTo>
                  <a:lnTo>
                    <a:pt x="1133572" y="544782"/>
                  </a:lnTo>
                  <a:lnTo>
                    <a:pt x="1137856" y="494156"/>
                  </a:lnTo>
                  <a:lnTo>
                    <a:pt x="1133572" y="444436"/>
                  </a:lnTo>
                  <a:lnTo>
                    <a:pt x="1120727" y="398906"/>
                  </a:lnTo>
                  <a:lnTo>
                    <a:pt x="1109882" y="377951"/>
                  </a:lnTo>
                  <a:close/>
                </a:path>
                <a:path w="3683635" h="926464">
                  <a:moveTo>
                    <a:pt x="2260155" y="764159"/>
                  </a:moveTo>
                  <a:lnTo>
                    <a:pt x="2103564" y="764159"/>
                  </a:lnTo>
                  <a:lnTo>
                    <a:pt x="2118473" y="805356"/>
                  </a:lnTo>
                  <a:lnTo>
                    <a:pt x="2137489" y="839993"/>
                  </a:lnTo>
                  <a:lnTo>
                    <a:pt x="2187892" y="889635"/>
                  </a:lnTo>
                  <a:lnTo>
                    <a:pt x="2256282" y="917066"/>
                  </a:lnTo>
                  <a:lnTo>
                    <a:pt x="2297763" y="923925"/>
                  </a:lnTo>
                  <a:lnTo>
                    <a:pt x="2344102" y="926211"/>
                  </a:lnTo>
                  <a:lnTo>
                    <a:pt x="2382250" y="924687"/>
                  </a:lnTo>
                  <a:lnTo>
                    <a:pt x="2451401" y="912494"/>
                  </a:lnTo>
                  <a:lnTo>
                    <a:pt x="2510123" y="888043"/>
                  </a:lnTo>
                  <a:lnTo>
                    <a:pt x="2552414" y="850427"/>
                  </a:lnTo>
                  <a:lnTo>
                    <a:pt x="2566209" y="827913"/>
                  </a:lnTo>
                  <a:lnTo>
                    <a:pt x="2359469" y="827913"/>
                  </a:lnTo>
                  <a:lnTo>
                    <a:pt x="2333200" y="823934"/>
                  </a:lnTo>
                  <a:lnTo>
                    <a:pt x="2307907" y="811990"/>
                  </a:lnTo>
                  <a:lnTo>
                    <a:pt x="2283567" y="792069"/>
                  </a:lnTo>
                  <a:lnTo>
                    <a:pt x="2260155" y="764159"/>
                  </a:lnTo>
                  <a:close/>
                </a:path>
                <a:path w="3683635" h="926464">
                  <a:moveTo>
                    <a:pt x="2591752" y="647953"/>
                  </a:moveTo>
                  <a:lnTo>
                    <a:pt x="2453195" y="647953"/>
                  </a:lnTo>
                  <a:lnTo>
                    <a:pt x="2453195" y="703072"/>
                  </a:lnTo>
                  <a:lnTo>
                    <a:pt x="2451572" y="729575"/>
                  </a:lnTo>
                  <a:lnTo>
                    <a:pt x="2438515" y="774723"/>
                  </a:lnTo>
                  <a:lnTo>
                    <a:pt x="2413011" y="808517"/>
                  </a:lnTo>
                  <a:lnTo>
                    <a:pt x="2359469" y="827913"/>
                  </a:lnTo>
                  <a:lnTo>
                    <a:pt x="2566209" y="827913"/>
                  </a:lnTo>
                  <a:lnTo>
                    <a:pt x="2585561" y="778541"/>
                  </a:lnTo>
                  <a:lnTo>
                    <a:pt x="2591752" y="736345"/>
                  </a:lnTo>
                  <a:lnTo>
                    <a:pt x="2591752" y="647953"/>
                  </a:lnTo>
                  <a:close/>
                </a:path>
                <a:path w="3683635" h="926464">
                  <a:moveTo>
                    <a:pt x="2310320" y="250316"/>
                  </a:moveTo>
                  <a:lnTo>
                    <a:pt x="2268795" y="254672"/>
                  </a:lnTo>
                  <a:lnTo>
                    <a:pt x="2230342" y="267731"/>
                  </a:lnTo>
                  <a:lnTo>
                    <a:pt x="2194984" y="289482"/>
                  </a:lnTo>
                  <a:lnTo>
                    <a:pt x="2162746" y="319913"/>
                  </a:lnTo>
                  <a:lnTo>
                    <a:pt x="2135909" y="356536"/>
                  </a:lnTo>
                  <a:lnTo>
                    <a:pt x="2116740" y="396875"/>
                  </a:lnTo>
                  <a:lnTo>
                    <a:pt x="2105239" y="440928"/>
                  </a:lnTo>
                  <a:lnTo>
                    <a:pt x="2101405" y="488695"/>
                  </a:lnTo>
                  <a:lnTo>
                    <a:pt x="2105116" y="537797"/>
                  </a:lnTo>
                  <a:lnTo>
                    <a:pt x="2116232" y="582612"/>
                  </a:lnTo>
                  <a:lnTo>
                    <a:pt x="2134731" y="623141"/>
                  </a:lnTo>
                  <a:lnTo>
                    <a:pt x="2160587" y="659384"/>
                  </a:lnTo>
                  <a:lnTo>
                    <a:pt x="2192021" y="689221"/>
                  </a:lnTo>
                  <a:lnTo>
                    <a:pt x="2227087" y="710533"/>
                  </a:lnTo>
                  <a:lnTo>
                    <a:pt x="2265797" y="723320"/>
                  </a:lnTo>
                  <a:lnTo>
                    <a:pt x="2308161" y="727582"/>
                  </a:lnTo>
                  <a:lnTo>
                    <a:pt x="2348093" y="722606"/>
                  </a:lnTo>
                  <a:lnTo>
                    <a:pt x="2385583" y="707675"/>
                  </a:lnTo>
                  <a:lnTo>
                    <a:pt x="2420621" y="682791"/>
                  </a:lnTo>
                  <a:lnTo>
                    <a:pt x="2453195" y="647953"/>
                  </a:lnTo>
                  <a:lnTo>
                    <a:pt x="2591752" y="647953"/>
                  </a:lnTo>
                  <a:lnTo>
                    <a:pt x="2591752" y="596645"/>
                  </a:lnTo>
                  <a:lnTo>
                    <a:pt x="2355024" y="596645"/>
                  </a:lnTo>
                  <a:lnTo>
                    <a:pt x="2334716" y="594524"/>
                  </a:lnTo>
                  <a:lnTo>
                    <a:pt x="2298053" y="577518"/>
                  </a:lnTo>
                  <a:lnTo>
                    <a:pt x="2268003" y="545441"/>
                  </a:lnTo>
                  <a:lnTo>
                    <a:pt x="2252331" y="510389"/>
                  </a:lnTo>
                  <a:lnTo>
                    <a:pt x="2250376" y="492505"/>
                  </a:lnTo>
                  <a:lnTo>
                    <a:pt x="2252259" y="467312"/>
                  </a:lnTo>
                  <a:lnTo>
                    <a:pt x="2267360" y="424640"/>
                  </a:lnTo>
                  <a:lnTo>
                    <a:pt x="2296606" y="392973"/>
                  </a:lnTo>
                  <a:lnTo>
                    <a:pt x="2333805" y="376693"/>
                  </a:lnTo>
                  <a:lnTo>
                    <a:pt x="2355024" y="374650"/>
                  </a:lnTo>
                  <a:lnTo>
                    <a:pt x="2591752" y="374650"/>
                  </a:lnTo>
                  <a:lnTo>
                    <a:pt x="2591752" y="326643"/>
                  </a:lnTo>
                  <a:lnTo>
                    <a:pt x="2453195" y="326643"/>
                  </a:lnTo>
                  <a:lnTo>
                    <a:pt x="2418119" y="293286"/>
                  </a:lnTo>
                  <a:lnTo>
                    <a:pt x="2382615" y="269430"/>
                  </a:lnTo>
                  <a:lnTo>
                    <a:pt x="2346682" y="255099"/>
                  </a:lnTo>
                  <a:lnTo>
                    <a:pt x="2310320" y="250316"/>
                  </a:lnTo>
                  <a:close/>
                </a:path>
                <a:path w="3683635" h="926464">
                  <a:moveTo>
                    <a:pt x="2591752" y="374650"/>
                  </a:moveTo>
                  <a:lnTo>
                    <a:pt x="2355024" y="374650"/>
                  </a:lnTo>
                  <a:lnTo>
                    <a:pt x="2375858" y="376600"/>
                  </a:lnTo>
                  <a:lnTo>
                    <a:pt x="2394727" y="382444"/>
                  </a:lnTo>
                  <a:lnTo>
                    <a:pt x="2426525" y="405764"/>
                  </a:lnTo>
                  <a:lnTo>
                    <a:pt x="2447385" y="441086"/>
                  </a:lnTo>
                  <a:lnTo>
                    <a:pt x="2454338" y="484886"/>
                  </a:lnTo>
                  <a:lnTo>
                    <a:pt x="2452506" y="507414"/>
                  </a:lnTo>
                  <a:lnTo>
                    <a:pt x="2437890" y="547090"/>
                  </a:lnTo>
                  <a:lnTo>
                    <a:pt x="2409817" y="578429"/>
                  </a:lnTo>
                  <a:lnTo>
                    <a:pt x="2374765" y="594621"/>
                  </a:lnTo>
                  <a:lnTo>
                    <a:pt x="2355024" y="596645"/>
                  </a:lnTo>
                  <a:lnTo>
                    <a:pt x="2591752" y="596645"/>
                  </a:lnTo>
                  <a:lnTo>
                    <a:pt x="2591752" y="374650"/>
                  </a:lnTo>
                  <a:close/>
                </a:path>
                <a:path w="3683635" h="926464">
                  <a:moveTo>
                    <a:pt x="2591752" y="261747"/>
                  </a:moveTo>
                  <a:lnTo>
                    <a:pt x="2453195" y="261747"/>
                  </a:lnTo>
                  <a:lnTo>
                    <a:pt x="2453195" y="326643"/>
                  </a:lnTo>
                  <a:lnTo>
                    <a:pt x="2591752" y="326643"/>
                  </a:lnTo>
                  <a:lnTo>
                    <a:pt x="2591752" y="261747"/>
                  </a:lnTo>
                  <a:close/>
                </a:path>
                <a:path w="3683635" h="926464">
                  <a:moveTo>
                    <a:pt x="1997265" y="260730"/>
                  </a:moveTo>
                  <a:lnTo>
                    <a:pt x="1857692" y="260730"/>
                  </a:lnTo>
                  <a:lnTo>
                    <a:pt x="1857692" y="729741"/>
                  </a:lnTo>
                  <a:lnTo>
                    <a:pt x="1997265" y="729741"/>
                  </a:lnTo>
                  <a:lnTo>
                    <a:pt x="1997265" y="260730"/>
                  </a:lnTo>
                  <a:close/>
                </a:path>
                <a:path w="3683635" h="926464">
                  <a:moveTo>
                    <a:pt x="3419792" y="569976"/>
                  </a:moveTo>
                  <a:lnTo>
                    <a:pt x="3306889" y="621284"/>
                  </a:lnTo>
                  <a:lnTo>
                    <a:pt x="3325848" y="649095"/>
                  </a:lnTo>
                  <a:lnTo>
                    <a:pt x="3346735" y="673084"/>
                  </a:lnTo>
                  <a:lnTo>
                    <a:pt x="3394392" y="709549"/>
                  </a:lnTo>
                  <a:lnTo>
                    <a:pt x="3446033" y="731265"/>
                  </a:lnTo>
                  <a:lnTo>
                    <a:pt x="3497770" y="738504"/>
                  </a:lnTo>
                  <a:lnTo>
                    <a:pt x="3534588" y="735792"/>
                  </a:lnTo>
                  <a:lnTo>
                    <a:pt x="3600033" y="714126"/>
                  </a:lnTo>
                  <a:lnTo>
                    <a:pt x="3652543" y="672409"/>
                  </a:lnTo>
                  <a:lnTo>
                    <a:pt x="3673894" y="636015"/>
                  </a:lnTo>
                  <a:lnTo>
                    <a:pt x="3498913" y="636015"/>
                  </a:lnTo>
                  <a:lnTo>
                    <a:pt x="3478603" y="631876"/>
                  </a:lnTo>
                  <a:lnTo>
                    <a:pt x="3458638" y="619474"/>
                  </a:lnTo>
                  <a:lnTo>
                    <a:pt x="3439031" y="598832"/>
                  </a:lnTo>
                  <a:lnTo>
                    <a:pt x="3419792" y="569976"/>
                  </a:lnTo>
                  <a:close/>
                </a:path>
                <a:path w="3683635" h="926464">
                  <a:moveTo>
                    <a:pt x="3507041" y="251460"/>
                  </a:moveTo>
                  <a:lnTo>
                    <a:pt x="3468318" y="253916"/>
                  </a:lnTo>
                  <a:lnTo>
                    <a:pt x="3402492" y="273641"/>
                  </a:lnTo>
                  <a:lnTo>
                    <a:pt x="3353246" y="312173"/>
                  </a:lnTo>
                  <a:lnTo>
                    <a:pt x="3327961" y="363037"/>
                  </a:lnTo>
                  <a:lnTo>
                    <a:pt x="3324796" y="392684"/>
                  </a:lnTo>
                  <a:lnTo>
                    <a:pt x="3330434" y="431622"/>
                  </a:lnTo>
                  <a:lnTo>
                    <a:pt x="3347343" y="465988"/>
                  </a:lnTo>
                  <a:lnTo>
                    <a:pt x="3375518" y="495782"/>
                  </a:lnTo>
                  <a:lnTo>
                    <a:pt x="3414952" y="521004"/>
                  </a:lnTo>
                  <a:lnTo>
                    <a:pt x="3465639" y="541654"/>
                  </a:lnTo>
                  <a:lnTo>
                    <a:pt x="3481540" y="546967"/>
                  </a:lnTo>
                  <a:lnTo>
                    <a:pt x="3493404" y="551291"/>
                  </a:lnTo>
                  <a:lnTo>
                    <a:pt x="3501197" y="554638"/>
                  </a:lnTo>
                  <a:lnTo>
                    <a:pt x="3504882" y="557022"/>
                  </a:lnTo>
                  <a:lnTo>
                    <a:pt x="3509523" y="557645"/>
                  </a:lnTo>
                  <a:lnTo>
                    <a:pt x="3542585" y="579643"/>
                  </a:lnTo>
                  <a:lnTo>
                    <a:pt x="3546792" y="596773"/>
                  </a:lnTo>
                  <a:lnTo>
                    <a:pt x="3545883" y="604198"/>
                  </a:lnTo>
                  <a:lnTo>
                    <a:pt x="3516439" y="632983"/>
                  </a:lnTo>
                  <a:lnTo>
                    <a:pt x="3498913" y="636015"/>
                  </a:lnTo>
                  <a:lnTo>
                    <a:pt x="3673894" y="636015"/>
                  </a:lnTo>
                  <a:lnTo>
                    <a:pt x="3679785" y="620402"/>
                  </a:lnTo>
                  <a:lnTo>
                    <a:pt x="3683190" y="591185"/>
                  </a:lnTo>
                  <a:lnTo>
                    <a:pt x="3680928" y="562824"/>
                  </a:lnTo>
                  <a:lnTo>
                    <a:pt x="3662830" y="515961"/>
                  </a:lnTo>
                  <a:lnTo>
                    <a:pt x="3627157" y="481286"/>
                  </a:lnTo>
                  <a:lnTo>
                    <a:pt x="3577576" y="453560"/>
                  </a:lnTo>
                  <a:lnTo>
                    <a:pt x="3519380" y="431887"/>
                  </a:lnTo>
                  <a:lnTo>
                    <a:pt x="3496976" y="423195"/>
                  </a:lnTo>
                  <a:lnTo>
                    <a:pt x="3463930" y="404026"/>
                  </a:lnTo>
                  <a:lnTo>
                    <a:pt x="3455733" y="376809"/>
                  </a:lnTo>
                  <a:lnTo>
                    <a:pt x="3456519" y="370022"/>
                  </a:lnTo>
                  <a:lnTo>
                    <a:pt x="3490077" y="343644"/>
                  </a:lnTo>
                  <a:lnTo>
                    <a:pt x="3498532" y="343026"/>
                  </a:lnTo>
                  <a:lnTo>
                    <a:pt x="3643271" y="343026"/>
                  </a:lnTo>
                  <a:lnTo>
                    <a:pt x="3670109" y="326643"/>
                  </a:lnTo>
                  <a:lnTo>
                    <a:pt x="3632485" y="293733"/>
                  </a:lnTo>
                  <a:lnTo>
                    <a:pt x="3592766" y="270240"/>
                  </a:lnTo>
                  <a:lnTo>
                    <a:pt x="3550951" y="256153"/>
                  </a:lnTo>
                  <a:lnTo>
                    <a:pt x="3507041" y="251460"/>
                  </a:lnTo>
                  <a:close/>
                </a:path>
                <a:path w="3683635" h="926464">
                  <a:moveTo>
                    <a:pt x="3643271" y="343026"/>
                  </a:moveTo>
                  <a:lnTo>
                    <a:pt x="3498532" y="343026"/>
                  </a:lnTo>
                  <a:lnTo>
                    <a:pt x="3516679" y="345622"/>
                  </a:lnTo>
                  <a:lnTo>
                    <a:pt x="3535505" y="353409"/>
                  </a:lnTo>
                  <a:lnTo>
                    <a:pt x="3555021" y="366387"/>
                  </a:lnTo>
                  <a:lnTo>
                    <a:pt x="3575240" y="384555"/>
                  </a:lnTo>
                  <a:lnTo>
                    <a:pt x="3643271" y="343026"/>
                  </a:lnTo>
                  <a:close/>
                </a:path>
                <a:path w="3683635" h="926464">
                  <a:moveTo>
                    <a:pt x="1058227" y="26162"/>
                  </a:moveTo>
                  <a:lnTo>
                    <a:pt x="887412" y="26162"/>
                  </a:lnTo>
                  <a:lnTo>
                    <a:pt x="811085" y="189229"/>
                  </a:lnTo>
                  <a:lnTo>
                    <a:pt x="908748" y="189229"/>
                  </a:lnTo>
                  <a:lnTo>
                    <a:pt x="1058227" y="26162"/>
                  </a:lnTo>
                  <a:close/>
                </a:path>
                <a:path w="3683635" h="926464">
                  <a:moveTo>
                    <a:pt x="352907" y="3810"/>
                  </a:moveTo>
                  <a:lnTo>
                    <a:pt x="305021" y="6810"/>
                  </a:lnTo>
                  <a:lnTo>
                    <a:pt x="259590" y="15811"/>
                  </a:lnTo>
                  <a:lnTo>
                    <a:pt x="216747" y="30749"/>
                  </a:lnTo>
                  <a:lnTo>
                    <a:pt x="176301" y="51693"/>
                  </a:lnTo>
                  <a:lnTo>
                    <a:pt x="138325" y="78613"/>
                  </a:lnTo>
                  <a:lnTo>
                    <a:pt x="102819" y="111505"/>
                  </a:lnTo>
                  <a:lnTo>
                    <a:pt x="71399" y="148760"/>
                  </a:lnTo>
                  <a:lnTo>
                    <a:pt x="45693" y="188646"/>
                  </a:lnTo>
                  <a:lnTo>
                    <a:pt x="25701" y="231171"/>
                  </a:lnTo>
                  <a:lnTo>
                    <a:pt x="11422" y="276342"/>
                  </a:lnTo>
                  <a:lnTo>
                    <a:pt x="2855" y="324166"/>
                  </a:lnTo>
                  <a:lnTo>
                    <a:pt x="0" y="374650"/>
                  </a:lnTo>
                  <a:lnTo>
                    <a:pt x="2802" y="424275"/>
                  </a:lnTo>
                  <a:lnTo>
                    <a:pt x="11210" y="471301"/>
                  </a:lnTo>
                  <a:lnTo>
                    <a:pt x="25223" y="515731"/>
                  </a:lnTo>
                  <a:lnTo>
                    <a:pt x="44843" y="557567"/>
                  </a:lnTo>
                  <a:lnTo>
                    <a:pt x="70069" y="596814"/>
                  </a:lnTo>
                  <a:lnTo>
                    <a:pt x="100901" y="633476"/>
                  </a:lnTo>
                  <a:lnTo>
                    <a:pt x="135750" y="665902"/>
                  </a:lnTo>
                  <a:lnTo>
                    <a:pt x="173023" y="692441"/>
                  </a:lnTo>
                  <a:lnTo>
                    <a:pt x="212721" y="713089"/>
                  </a:lnTo>
                  <a:lnTo>
                    <a:pt x="254843" y="727841"/>
                  </a:lnTo>
                  <a:lnTo>
                    <a:pt x="299387" y="736695"/>
                  </a:lnTo>
                  <a:lnTo>
                    <a:pt x="346354" y="739648"/>
                  </a:lnTo>
                  <a:lnTo>
                    <a:pt x="390984" y="737008"/>
                  </a:lnTo>
                  <a:lnTo>
                    <a:pt x="440861" y="729107"/>
                  </a:lnTo>
                  <a:lnTo>
                    <a:pt x="495976" y="715966"/>
                  </a:lnTo>
                  <a:lnTo>
                    <a:pt x="556323" y="697611"/>
                  </a:lnTo>
                  <a:lnTo>
                    <a:pt x="556323" y="589026"/>
                  </a:lnTo>
                  <a:lnTo>
                    <a:pt x="363270" y="589026"/>
                  </a:lnTo>
                  <a:lnTo>
                    <a:pt x="319496" y="585430"/>
                  </a:lnTo>
                  <a:lnTo>
                    <a:pt x="280358" y="574643"/>
                  </a:lnTo>
                  <a:lnTo>
                    <a:pt x="245859" y="556664"/>
                  </a:lnTo>
                  <a:lnTo>
                    <a:pt x="216001" y="531494"/>
                  </a:lnTo>
                  <a:lnTo>
                    <a:pt x="191898" y="500324"/>
                  </a:lnTo>
                  <a:lnTo>
                    <a:pt x="174682" y="464343"/>
                  </a:lnTo>
                  <a:lnTo>
                    <a:pt x="164352" y="423552"/>
                  </a:lnTo>
                  <a:lnTo>
                    <a:pt x="160909" y="377951"/>
                  </a:lnTo>
                  <a:lnTo>
                    <a:pt x="164181" y="329852"/>
                  </a:lnTo>
                  <a:lnTo>
                    <a:pt x="173997" y="286908"/>
                  </a:lnTo>
                  <a:lnTo>
                    <a:pt x="190360" y="249132"/>
                  </a:lnTo>
                  <a:lnTo>
                    <a:pt x="213271" y="216535"/>
                  </a:lnTo>
                  <a:lnTo>
                    <a:pt x="241636" y="190271"/>
                  </a:lnTo>
                  <a:lnTo>
                    <a:pt x="311454" y="160224"/>
                  </a:lnTo>
                  <a:lnTo>
                    <a:pt x="352907" y="156463"/>
                  </a:lnTo>
                  <a:lnTo>
                    <a:pt x="556323" y="156463"/>
                  </a:lnTo>
                  <a:lnTo>
                    <a:pt x="556323" y="51815"/>
                  </a:lnTo>
                  <a:lnTo>
                    <a:pt x="502888" y="30813"/>
                  </a:lnTo>
                  <a:lnTo>
                    <a:pt x="451172" y="15811"/>
                  </a:lnTo>
                  <a:lnTo>
                    <a:pt x="401082" y="6804"/>
                  </a:lnTo>
                  <a:lnTo>
                    <a:pt x="352907" y="3810"/>
                  </a:lnTo>
                  <a:close/>
                </a:path>
                <a:path w="3683635" h="926464">
                  <a:moveTo>
                    <a:pt x="556323" y="524128"/>
                  </a:moveTo>
                  <a:lnTo>
                    <a:pt x="502122" y="552539"/>
                  </a:lnTo>
                  <a:lnTo>
                    <a:pt x="451896" y="572817"/>
                  </a:lnTo>
                  <a:lnTo>
                    <a:pt x="405620" y="584975"/>
                  </a:lnTo>
                  <a:lnTo>
                    <a:pt x="363270" y="589026"/>
                  </a:lnTo>
                  <a:lnTo>
                    <a:pt x="556323" y="589026"/>
                  </a:lnTo>
                  <a:lnTo>
                    <a:pt x="556323" y="524128"/>
                  </a:lnTo>
                  <a:close/>
                </a:path>
                <a:path w="3683635" h="926464">
                  <a:moveTo>
                    <a:pt x="556323" y="156463"/>
                  </a:moveTo>
                  <a:lnTo>
                    <a:pt x="352907" y="156463"/>
                  </a:lnTo>
                  <a:lnTo>
                    <a:pt x="398319" y="160841"/>
                  </a:lnTo>
                  <a:lnTo>
                    <a:pt x="447362" y="173958"/>
                  </a:lnTo>
                  <a:lnTo>
                    <a:pt x="500031" y="195790"/>
                  </a:lnTo>
                  <a:lnTo>
                    <a:pt x="556323" y="226313"/>
                  </a:lnTo>
                  <a:lnTo>
                    <a:pt x="556323" y="156463"/>
                  </a:lnTo>
                  <a:close/>
                </a:path>
                <a:path w="3683635" h="926464">
                  <a:moveTo>
                    <a:pt x="1926907" y="0"/>
                  </a:moveTo>
                  <a:lnTo>
                    <a:pt x="1878794" y="14412"/>
                  </a:lnTo>
                  <a:lnTo>
                    <a:pt x="1846103" y="53848"/>
                  </a:lnTo>
                  <a:lnTo>
                    <a:pt x="1839658" y="86994"/>
                  </a:lnTo>
                  <a:lnTo>
                    <a:pt x="1841273" y="104374"/>
                  </a:lnTo>
                  <a:lnTo>
                    <a:pt x="1865312" y="148843"/>
                  </a:lnTo>
                  <a:lnTo>
                    <a:pt x="1909568" y="172900"/>
                  </a:lnTo>
                  <a:lnTo>
                    <a:pt x="1926907" y="174498"/>
                  </a:lnTo>
                  <a:lnTo>
                    <a:pt x="1944266" y="172900"/>
                  </a:lnTo>
                  <a:lnTo>
                    <a:pt x="1988629" y="148843"/>
                  </a:lnTo>
                  <a:lnTo>
                    <a:pt x="2012668" y="104374"/>
                  </a:lnTo>
                  <a:lnTo>
                    <a:pt x="2014283" y="86994"/>
                  </a:lnTo>
                  <a:lnTo>
                    <a:pt x="2012668" y="69802"/>
                  </a:lnTo>
                  <a:lnTo>
                    <a:pt x="1988629" y="25653"/>
                  </a:lnTo>
                  <a:lnTo>
                    <a:pt x="1944266" y="1597"/>
                  </a:lnTo>
                  <a:lnTo>
                    <a:pt x="1926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18561" y="2233041"/>
              <a:ext cx="139700" cy="469265"/>
            </a:xfrm>
            <a:custGeom>
              <a:avLst/>
              <a:gdLst/>
              <a:ahLst/>
              <a:cxnLst/>
              <a:rect l="l" t="t" r="r" b="b"/>
              <a:pathLst>
                <a:path w="139700" h="469264">
                  <a:moveTo>
                    <a:pt x="0" y="0"/>
                  </a:moveTo>
                  <a:lnTo>
                    <a:pt x="139573" y="0"/>
                  </a:lnTo>
                  <a:lnTo>
                    <a:pt x="139573" y="469011"/>
                  </a:lnTo>
                  <a:lnTo>
                    <a:pt x="0" y="469011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28108" y="1972310"/>
              <a:ext cx="3475990" cy="739775"/>
            </a:xfrm>
            <a:custGeom>
              <a:avLst/>
              <a:gdLst/>
              <a:ahLst/>
              <a:cxnLst/>
              <a:rect l="l" t="t" r="r" b="b"/>
              <a:pathLst>
                <a:path w="3475990" h="739775">
                  <a:moveTo>
                    <a:pt x="3195700" y="251460"/>
                  </a:moveTo>
                  <a:lnTo>
                    <a:pt x="3154840" y="255936"/>
                  </a:lnTo>
                  <a:lnTo>
                    <a:pt x="3116849" y="269367"/>
                  </a:lnTo>
                  <a:lnTo>
                    <a:pt x="3081740" y="291750"/>
                  </a:lnTo>
                  <a:lnTo>
                    <a:pt x="3049523" y="323088"/>
                  </a:lnTo>
                  <a:lnTo>
                    <a:pt x="3022520" y="360783"/>
                  </a:lnTo>
                  <a:lnTo>
                    <a:pt x="3003232" y="402050"/>
                  </a:lnTo>
                  <a:lnTo>
                    <a:pt x="2991659" y="446889"/>
                  </a:lnTo>
                  <a:lnTo>
                    <a:pt x="2987801" y="495300"/>
                  </a:lnTo>
                  <a:lnTo>
                    <a:pt x="2991421" y="544069"/>
                  </a:lnTo>
                  <a:lnTo>
                    <a:pt x="3002279" y="589041"/>
                  </a:lnTo>
                  <a:lnTo>
                    <a:pt x="3020377" y="630227"/>
                  </a:lnTo>
                  <a:lnTo>
                    <a:pt x="3045714" y="667638"/>
                  </a:lnTo>
                  <a:lnTo>
                    <a:pt x="3076120" y="698642"/>
                  </a:lnTo>
                  <a:lnTo>
                    <a:pt x="3109610" y="720788"/>
                  </a:lnTo>
                  <a:lnTo>
                    <a:pt x="3146172" y="734075"/>
                  </a:lnTo>
                  <a:lnTo>
                    <a:pt x="3185794" y="738504"/>
                  </a:lnTo>
                  <a:lnTo>
                    <a:pt x="3209371" y="737195"/>
                  </a:lnTo>
                  <a:lnTo>
                    <a:pt x="3250570" y="726717"/>
                  </a:lnTo>
                  <a:lnTo>
                    <a:pt x="3284841" y="705379"/>
                  </a:lnTo>
                  <a:lnTo>
                    <a:pt x="3317849" y="671419"/>
                  </a:lnTo>
                  <a:lnTo>
                    <a:pt x="3334258" y="649604"/>
                  </a:lnTo>
                  <a:lnTo>
                    <a:pt x="3475990" y="649604"/>
                  </a:lnTo>
                  <a:lnTo>
                    <a:pt x="3475990" y="611377"/>
                  </a:lnTo>
                  <a:lnTo>
                    <a:pt x="3232785" y="611377"/>
                  </a:lnTo>
                  <a:lnTo>
                    <a:pt x="3212284" y="609592"/>
                  </a:lnTo>
                  <a:lnTo>
                    <a:pt x="3163189" y="582802"/>
                  </a:lnTo>
                  <a:lnTo>
                    <a:pt x="3143361" y="549592"/>
                  </a:lnTo>
                  <a:lnTo>
                    <a:pt x="3136772" y="507238"/>
                  </a:lnTo>
                  <a:lnTo>
                    <a:pt x="3138511" y="483238"/>
                  </a:lnTo>
                  <a:lnTo>
                    <a:pt x="3152417" y="441622"/>
                  </a:lnTo>
                  <a:lnTo>
                    <a:pt x="3179347" y="409624"/>
                  </a:lnTo>
                  <a:lnTo>
                    <a:pt x="3213967" y="393102"/>
                  </a:lnTo>
                  <a:lnTo>
                    <a:pt x="3233800" y="391032"/>
                  </a:lnTo>
                  <a:lnTo>
                    <a:pt x="3475990" y="391032"/>
                  </a:lnTo>
                  <a:lnTo>
                    <a:pt x="3475990" y="326643"/>
                  </a:lnTo>
                  <a:lnTo>
                    <a:pt x="3336416" y="326643"/>
                  </a:lnTo>
                  <a:lnTo>
                    <a:pt x="3318652" y="308354"/>
                  </a:lnTo>
                  <a:lnTo>
                    <a:pt x="3301365" y="292719"/>
                  </a:lnTo>
                  <a:lnTo>
                    <a:pt x="3268218" y="269367"/>
                  </a:lnTo>
                  <a:lnTo>
                    <a:pt x="3215372" y="252579"/>
                  </a:lnTo>
                  <a:lnTo>
                    <a:pt x="3195700" y="251460"/>
                  </a:lnTo>
                  <a:close/>
                </a:path>
                <a:path w="3475990" h="739775">
                  <a:moveTo>
                    <a:pt x="3475990" y="649604"/>
                  </a:moveTo>
                  <a:lnTo>
                    <a:pt x="3336416" y="649604"/>
                  </a:lnTo>
                  <a:lnTo>
                    <a:pt x="3336416" y="729741"/>
                  </a:lnTo>
                  <a:lnTo>
                    <a:pt x="3475990" y="729741"/>
                  </a:lnTo>
                  <a:lnTo>
                    <a:pt x="3475990" y="649604"/>
                  </a:lnTo>
                  <a:close/>
                </a:path>
                <a:path w="3475990" h="739775">
                  <a:moveTo>
                    <a:pt x="3475990" y="391032"/>
                  </a:moveTo>
                  <a:lnTo>
                    <a:pt x="3233800" y="391032"/>
                  </a:lnTo>
                  <a:lnTo>
                    <a:pt x="3253323" y="393031"/>
                  </a:lnTo>
                  <a:lnTo>
                    <a:pt x="3271488" y="399018"/>
                  </a:lnTo>
                  <a:lnTo>
                    <a:pt x="3303650" y="422910"/>
                  </a:lnTo>
                  <a:lnTo>
                    <a:pt x="3325764" y="457787"/>
                  </a:lnTo>
                  <a:lnTo>
                    <a:pt x="3333115" y="498475"/>
                  </a:lnTo>
                  <a:lnTo>
                    <a:pt x="3331279" y="521102"/>
                  </a:lnTo>
                  <a:lnTo>
                    <a:pt x="3316559" y="561072"/>
                  </a:lnTo>
                  <a:lnTo>
                    <a:pt x="3288202" y="592893"/>
                  </a:lnTo>
                  <a:lnTo>
                    <a:pt x="3252733" y="609328"/>
                  </a:lnTo>
                  <a:lnTo>
                    <a:pt x="3232785" y="611377"/>
                  </a:lnTo>
                  <a:lnTo>
                    <a:pt x="3475990" y="611377"/>
                  </a:lnTo>
                  <a:lnTo>
                    <a:pt x="3475990" y="391032"/>
                  </a:lnTo>
                  <a:close/>
                </a:path>
                <a:path w="3475990" h="739775">
                  <a:moveTo>
                    <a:pt x="3475990" y="261747"/>
                  </a:moveTo>
                  <a:lnTo>
                    <a:pt x="3336416" y="261747"/>
                  </a:lnTo>
                  <a:lnTo>
                    <a:pt x="3336416" y="326643"/>
                  </a:lnTo>
                  <a:lnTo>
                    <a:pt x="3475990" y="326643"/>
                  </a:lnTo>
                  <a:lnTo>
                    <a:pt x="3475990" y="261747"/>
                  </a:lnTo>
                  <a:close/>
                </a:path>
                <a:path w="3475990" h="739775">
                  <a:moveTo>
                    <a:pt x="199897" y="250316"/>
                  </a:moveTo>
                  <a:lnTo>
                    <a:pt x="160279" y="254795"/>
                  </a:lnTo>
                  <a:lnTo>
                    <a:pt x="123555" y="268239"/>
                  </a:lnTo>
                  <a:lnTo>
                    <a:pt x="89759" y="290661"/>
                  </a:lnTo>
                  <a:lnTo>
                    <a:pt x="58927" y="322072"/>
                  </a:lnTo>
                  <a:lnTo>
                    <a:pt x="33164" y="359765"/>
                  </a:lnTo>
                  <a:lnTo>
                    <a:pt x="14747" y="401208"/>
                  </a:lnTo>
                  <a:lnTo>
                    <a:pt x="3688" y="446391"/>
                  </a:lnTo>
                  <a:lnTo>
                    <a:pt x="0" y="495300"/>
                  </a:lnTo>
                  <a:lnTo>
                    <a:pt x="3569" y="544042"/>
                  </a:lnTo>
                  <a:lnTo>
                    <a:pt x="14271" y="588914"/>
                  </a:lnTo>
                  <a:lnTo>
                    <a:pt x="32093" y="629906"/>
                  </a:lnTo>
                  <a:lnTo>
                    <a:pt x="57022" y="667003"/>
                  </a:lnTo>
                  <a:lnTo>
                    <a:pt x="86905" y="697821"/>
                  </a:lnTo>
                  <a:lnTo>
                    <a:pt x="119776" y="719804"/>
                  </a:lnTo>
                  <a:lnTo>
                    <a:pt x="155624" y="732976"/>
                  </a:lnTo>
                  <a:lnTo>
                    <a:pt x="194437" y="737362"/>
                  </a:lnTo>
                  <a:lnTo>
                    <a:pt x="237825" y="731883"/>
                  </a:lnTo>
                  <a:lnTo>
                    <a:pt x="277510" y="715438"/>
                  </a:lnTo>
                  <a:lnTo>
                    <a:pt x="313505" y="688016"/>
                  </a:lnTo>
                  <a:lnTo>
                    <a:pt x="345820" y="649604"/>
                  </a:lnTo>
                  <a:lnTo>
                    <a:pt x="485520" y="649604"/>
                  </a:lnTo>
                  <a:lnTo>
                    <a:pt x="485520" y="610362"/>
                  </a:lnTo>
                  <a:lnTo>
                    <a:pt x="238125" y="610362"/>
                  </a:lnTo>
                  <a:lnTo>
                    <a:pt x="220071" y="608455"/>
                  </a:lnTo>
                  <a:lnTo>
                    <a:pt x="174243" y="579754"/>
                  </a:lnTo>
                  <a:lnTo>
                    <a:pt x="154463" y="546115"/>
                  </a:lnTo>
                  <a:lnTo>
                    <a:pt x="147827" y="506094"/>
                  </a:lnTo>
                  <a:lnTo>
                    <a:pt x="149707" y="480522"/>
                  </a:lnTo>
                  <a:lnTo>
                    <a:pt x="164705" y="437711"/>
                  </a:lnTo>
                  <a:lnTo>
                    <a:pt x="193018" y="406661"/>
                  </a:lnTo>
                  <a:lnTo>
                    <a:pt x="241934" y="388874"/>
                  </a:lnTo>
                  <a:lnTo>
                    <a:pt x="485520" y="388874"/>
                  </a:lnTo>
                  <a:lnTo>
                    <a:pt x="485520" y="323468"/>
                  </a:lnTo>
                  <a:lnTo>
                    <a:pt x="344804" y="323468"/>
                  </a:lnTo>
                  <a:lnTo>
                    <a:pt x="328040" y="305413"/>
                  </a:lnTo>
                  <a:lnTo>
                    <a:pt x="311467" y="290083"/>
                  </a:lnTo>
                  <a:lnTo>
                    <a:pt x="278891" y="267462"/>
                  </a:lnTo>
                  <a:lnTo>
                    <a:pt x="222402" y="251388"/>
                  </a:lnTo>
                  <a:lnTo>
                    <a:pt x="199897" y="250316"/>
                  </a:lnTo>
                  <a:close/>
                </a:path>
                <a:path w="3475990" h="739775">
                  <a:moveTo>
                    <a:pt x="485520" y="649604"/>
                  </a:moveTo>
                  <a:lnTo>
                    <a:pt x="348106" y="649604"/>
                  </a:lnTo>
                  <a:lnTo>
                    <a:pt x="348106" y="729741"/>
                  </a:lnTo>
                  <a:lnTo>
                    <a:pt x="485520" y="729741"/>
                  </a:lnTo>
                  <a:lnTo>
                    <a:pt x="485520" y="649604"/>
                  </a:lnTo>
                  <a:close/>
                </a:path>
                <a:path w="3475990" h="739775">
                  <a:moveTo>
                    <a:pt x="485520" y="388874"/>
                  </a:moveTo>
                  <a:lnTo>
                    <a:pt x="241934" y="388874"/>
                  </a:lnTo>
                  <a:lnTo>
                    <a:pt x="262342" y="390872"/>
                  </a:lnTo>
                  <a:lnTo>
                    <a:pt x="281082" y="396859"/>
                  </a:lnTo>
                  <a:lnTo>
                    <a:pt x="313563" y="420750"/>
                  </a:lnTo>
                  <a:lnTo>
                    <a:pt x="335343" y="455358"/>
                  </a:lnTo>
                  <a:lnTo>
                    <a:pt x="342645" y="495300"/>
                  </a:lnTo>
                  <a:lnTo>
                    <a:pt x="340766" y="518798"/>
                  </a:lnTo>
                  <a:lnTo>
                    <a:pt x="325768" y="559843"/>
                  </a:lnTo>
                  <a:lnTo>
                    <a:pt x="296793" y="591770"/>
                  </a:lnTo>
                  <a:lnTo>
                    <a:pt x="259506" y="608292"/>
                  </a:lnTo>
                  <a:lnTo>
                    <a:pt x="238125" y="610362"/>
                  </a:lnTo>
                  <a:lnTo>
                    <a:pt x="485520" y="610362"/>
                  </a:lnTo>
                  <a:lnTo>
                    <a:pt x="485520" y="388874"/>
                  </a:lnTo>
                  <a:close/>
                </a:path>
                <a:path w="3475990" h="739775">
                  <a:moveTo>
                    <a:pt x="485520" y="1650"/>
                  </a:moveTo>
                  <a:lnTo>
                    <a:pt x="344804" y="1650"/>
                  </a:lnTo>
                  <a:lnTo>
                    <a:pt x="344804" y="323468"/>
                  </a:lnTo>
                  <a:lnTo>
                    <a:pt x="485520" y="323468"/>
                  </a:lnTo>
                  <a:lnTo>
                    <a:pt x="485520" y="1650"/>
                  </a:lnTo>
                  <a:close/>
                </a:path>
                <a:path w="3475990" h="739775">
                  <a:moveTo>
                    <a:pt x="1659382" y="251460"/>
                  </a:moveTo>
                  <a:lnTo>
                    <a:pt x="1610971" y="255791"/>
                  </a:lnTo>
                  <a:lnTo>
                    <a:pt x="1566513" y="268779"/>
                  </a:lnTo>
                  <a:lnTo>
                    <a:pt x="1526008" y="290411"/>
                  </a:lnTo>
                  <a:lnTo>
                    <a:pt x="1489455" y="320675"/>
                  </a:lnTo>
                  <a:lnTo>
                    <a:pt x="1459285" y="357374"/>
                  </a:lnTo>
                  <a:lnTo>
                    <a:pt x="1437735" y="398144"/>
                  </a:lnTo>
                  <a:lnTo>
                    <a:pt x="1424805" y="443011"/>
                  </a:lnTo>
                  <a:lnTo>
                    <a:pt x="1420494" y="491998"/>
                  </a:lnTo>
                  <a:lnTo>
                    <a:pt x="1424590" y="545788"/>
                  </a:lnTo>
                  <a:lnTo>
                    <a:pt x="1436877" y="593804"/>
                  </a:lnTo>
                  <a:lnTo>
                    <a:pt x="1457356" y="636033"/>
                  </a:lnTo>
                  <a:lnTo>
                    <a:pt x="1486027" y="672464"/>
                  </a:lnTo>
                  <a:lnTo>
                    <a:pt x="1521551" y="701875"/>
                  </a:lnTo>
                  <a:lnTo>
                    <a:pt x="1562766" y="722868"/>
                  </a:lnTo>
                  <a:lnTo>
                    <a:pt x="1609649" y="735455"/>
                  </a:lnTo>
                  <a:lnTo>
                    <a:pt x="1662175" y="739648"/>
                  </a:lnTo>
                  <a:lnTo>
                    <a:pt x="1710149" y="736176"/>
                  </a:lnTo>
                  <a:lnTo>
                    <a:pt x="1753738" y="725762"/>
                  </a:lnTo>
                  <a:lnTo>
                    <a:pt x="1792938" y="708405"/>
                  </a:lnTo>
                  <a:lnTo>
                    <a:pt x="1827746" y="684106"/>
                  </a:lnTo>
                  <a:lnTo>
                    <a:pt x="1858158" y="652864"/>
                  </a:lnTo>
                  <a:lnTo>
                    <a:pt x="1873357" y="630554"/>
                  </a:lnTo>
                  <a:lnTo>
                    <a:pt x="1655064" y="630554"/>
                  </a:lnTo>
                  <a:lnTo>
                    <a:pt x="1637631" y="628771"/>
                  </a:lnTo>
                  <a:lnTo>
                    <a:pt x="1592071" y="602106"/>
                  </a:lnTo>
                  <a:lnTo>
                    <a:pt x="1571116" y="569531"/>
                  </a:lnTo>
                  <a:lnTo>
                    <a:pt x="1562353" y="528574"/>
                  </a:lnTo>
                  <a:lnTo>
                    <a:pt x="1896744" y="528574"/>
                  </a:lnTo>
                  <a:lnTo>
                    <a:pt x="1896744" y="506094"/>
                  </a:lnTo>
                  <a:lnTo>
                    <a:pt x="1892486" y="453854"/>
                  </a:lnTo>
                  <a:lnTo>
                    <a:pt x="1887372" y="434720"/>
                  </a:lnTo>
                  <a:lnTo>
                    <a:pt x="1563369" y="434720"/>
                  </a:lnTo>
                  <a:lnTo>
                    <a:pt x="1567441" y="414883"/>
                  </a:lnTo>
                  <a:lnTo>
                    <a:pt x="1595373" y="369824"/>
                  </a:lnTo>
                  <a:lnTo>
                    <a:pt x="1642862" y="348267"/>
                  </a:lnTo>
                  <a:lnTo>
                    <a:pt x="1662175" y="346837"/>
                  </a:lnTo>
                  <a:lnTo>
                    <a:pt x="1846157" y="346837"/>
                  </a:lnTo>
                  <a:lnTo>
                    <a:pt x="1828799" y="324230"/>
                  </a:lnTo>
                  <a:lnTo>
                    <a:pt x="1792720" y="292393"/>
                  </a:lnTo>
                  <a:lnTo>
                    <a:pt x="1752473" y="269652"/>
                  </a:lnTo>
                  <a:lnTo>
                    <a:pt x="1708034" y="256008"/>
                  </a:lnTo>
                  <a:lnTo>
                    <a:pt x="1659382" y="251460"/>
                  </a:lnTo>
                  <a:close/>
                </a:path>
                <a:path w="3475990" h="739775">
                  <a:moveTo>
                    <a:pt x="1756028" y="572135"/>
                  </a:moveTo>
                  <a:lnTo>
                    <a:pt x="1736002" y="597658"/>
                  </a:lnTo>
                  <a:lnTo>
                    <a:pt x="1712499" y="615918"/>
                  </a:lnTo>
                  <a:lnTo>
                    <a:pt x="1685520" y="626891"/>
                  </a:lnTo>
                  <a:lnTo>
                    <a:pt x="1655064" y="630554"/>
                  </a:lnTo>
                  <a:lnTo>
                    <a:pt x="1873357" y="630554"/>
                  </a:lnTo>
                  <a:lnTo>
                    <a:pt x="1884171" y="614679"/>
                  </a:lnTo>
                  <a:lnTo>
                    <a:pt x="1756028" y="572135"/>
                  </a:lnTo>
                  <a:close/>
                </a:path>
                <a:path w="3475990" h="739775">
                  <a:moveTo>
                    <a:pt x="1846157" y="346837"/>
                  </a:moveTo>
                  <a:lnTo>
                    <a:pt x="1662175" y="346837"/>
                  </a:lnTo>
                  <a:lnTo>
                    <a:pt x="1694158" y="352335"/>
                  </a:lnTo>
                  <a:lnTo>
                    <a:pt x="1719818" y="368823"/>
                  </a:lnTo>
                  <a:lnTo>
                    <a:pt x="1739167" y="396289"/>
                  </a:lnTo>
                  <a:lnTo>
                    <a:pt x="1752218" y="434720"/>
                  </a:lnTo>
                  <a:lnTo>
                    <a:pt x="1887372" y="434720"/>
                  </a:lnTo>
                  <a:lnTo>
                    <a:pt x="1879726" y="406114"/>
                  </a:lnTo>
                  <a:lnTo>
                    <a:pt x="1858490" y="362898"/>
                  </a:lnTo>
                  <a:lnTo>
                    <a:pt x="1846157" y="346837"/>
                  </a:lnTo>
                  <a:close/>
                </a:path>
                <a:path w="3475990" h="739775">
                  <a:moveTo>
                    <a:pt x="825753" y="251460"/>
                  </a:moveTo>
                  <a:lnTo>
                    <a:pt x="777343" y="255791"/>
                  </a:lnTo>
                  <a:lnTo>
                    <a:pt x="732885" y="268779"/>
                  </a:lnTo>
                  <a:lnTo>
                    <a:pt x="692380" y="290411"/>
                  </a:lnTo>
                  <a:lnTo>
                    <a:pt x="655827" y="320675"/>
                  </a:lnTo>
                  <a:lnTo>
                    <a:pt x="625657" y="357374"/>
                  </a:lnTo>
                  <a:lnTo>
                    <a:pt x="604107" y="398144"/>
                  </a:lnTo>
                  <a:lnTo>
                    <a:pt x="591177" y="443011"/>
                  </a:lnTo>
                  <a:lnTo>
                    <a:pt x="586866" y="491998"/>
                  </a:lnTo>
                  <a:lnTo>
                    <a:pt x="590962" y="545788"/>
                  </a:lnTo>
                  <a:lnTo>
                    <a:pt x="603250" y="593804"/>
                  </a:lnTo>
                  <a:lnTo>
                    <a:pt x="623728" y="636033"/>
                  </a:lnTo>
                  <a:lnTo>
                    <a:pt x="652399" y="672464"/>
                  </a:lnTo>
                  <a:lnTo>
                    <a:pt x="687923" y="701875"/>
                  </a:lnTo>
                  <a:lnTo>
                    <a:pt x="729138" y="722868"/>
                  </a:lnTo>
                  <a:lnTo>
                    <a:pt x="776021" y="735455"/>
                  </a:lnTo>
                  <a:lnTo>
                    <a:pt x="828547" y="739648"/>
                  </a:lnTo>
                  <a:lnTo>
                    <a:pt x="876521" y="736176"/>
                  </a:lnTo>
                  <a:lnTo>
                    <a:pt x="920110" y="725762"/>
                  </a:lnTo>
                  <a:lnTo>
                    <a:pt x="959310" y="708405"/>
                  </a:lnTo>
                  <a:lnTo>
                    <a:pt x="994118" y="684106"/>
                  </a:lnTo>
                  <a:lnTo>
                    <a:pt x="1024530" y="652864"/>
                  </a:lnTo>
                  <a:lnTo>
                    <a:pt x="1039729" y="630554"/>
                  </a:lnTo>
                  <a:lnTo>
                    <a:pt x="821436" y="630554"/>
                  </a:lnTo>
                  <a:lnTo>
                    <a:pt x="804003" y="628771"/>
                  </a:lnTo>
                  <a:lnTo>
                    <a:pt x="758443" y="602106"/>
                  </a:lnTo>
                  <a:lnTo>
                    <a:pt x="737488" y="569531"/>
                  </a:lnTo>
                  <a:lnTo>
                    <a:pt x="728726" y="528574"/>
                  </a:lnTo>
                  <a:lnTo>
                    <a:pt x="1063116" y="528574"/>
                  </a:lnTo>
                  <a:lnTo>
                    <a:pt x="1063116" y="506094"/>
                  </a:lnTo>
                  <a:lnTo>
                    <a:pt x="1058858" y="453854"/>
                  </a:lnTo>
                  <a:lnTo>
                    <a:pt x="1053744" y="434720"/>
                  </a:lnTo>
                  <a:lnTo>
                    <a:pt x="729741" y="434720"/>
                  </a:lnTo>
                  <a:lnTo>
                    <a:pt x="733813" y="414883"/>
                  </a:lnTo>
                  <a:lnTo>
                    <a:pt x="761745" y="369824"/>
                  </a:lnTo>
                  <a:lnTo>
                    <a:pt x="809234" y="348267"/>
                  </a:lnTo>
                  <a:lnTo>
                    <a:pt x="828547" y="346837"/>
                  </a:lnTo>
                  <a:lnTo>
                    <a:pt x="1012529" y="346837"/>
                  </a:lnTo>
                  <a:lnTo>
                    <a:pt x="995171" y="324230"/>
                  </a:lnTo>
                  <a:lnTo>
                    <a:pt x="959092" y="292393"/>
                  </a:lnTo>
                  <a:lnTo>
                    <a:pt x="918844" y="269652"/>
                  </a:lnTo>
                  <a:lnTo>
                    <a:pt x="874406" y="256008"/>
                  </a:lnTo>
                  <a:lnTo>
                    <a:pt x="825753" y="251460"/>
                  </a:lnTo>
                  <a:close/>
                </a:path>
                <a:path w="3475990" h="739775">
                  <a:moveTo>
                    <a:pt x="922401" y="572135"/>
                  </a:moveTo>
                  <a:lnTo>
                    <a:pt x="902374" y="597658"/>
                  </a:lnTo>
                  <a:lnTo>
                    <a:pt x="878871" y="615918"/>
                  </a:lnTo>
                  <a:lnTo>
                    <a:pt x="851892" y="626891"/>
                  </a:lnTo>
                  <a:lnTo>
                    <a:pt x="821436" y="630554"/>
                  </a:lnTo>
                  <a:lnTo>
                    <a:pt x="1039729" y="630554"/>
                  </a:lnTo>
                  <a:lnTo>
                    <a:pt x="1050543" y="614679"/>
                  </a:lnTo>
                  <a:lnTo>
                    <a:pt x="922401" y="572135"/>
                  </a:lnTo>
                  <a:close/>
                </a:path>
                <a:path w="3475990" h="739775">
                  <a:moveTo>
                    <a:pt x="1012529" y="346837"/>
                  </a:moveTo>
                  <a:lnTo>
                    <a:pt x="828547" y="346837"/>
                  </a:lnTo>
                  <a:lnTo>
                    <a:pt x="860530" y="352335"/>
                  </a:lnTo>
                  <a:lnTo>
                    <a:pt x="886190" y="368823"/>
                  </a:lnTo>
                  <a:lnTo>
                    <a:pt x="905539" y="396289"/>
                  </a:lnTo>
                  <a:lnTo>
                    <a:pt x="918590" y="434720"/>
                  </a:lnTo>
                  <a:lnTo>
                    <a:pt x="1053744" y="434720"/>
                  </a:lnTo>
                  <a:lnTo>
                    <a:pt x="1046098" y="406114"/>
                  </a:lnTo>
                  <a:lnTo>
                    <a:pt x="1024862" y="362898"/>
                  </a:lnTo>
                  <a:lnTo>
                    <a:pt x="1012529" y="346837"/>
                  </a:lnTo>
                  <a:close/>
                </a:path>
                <a:path w="3475990" h="739775">
                  <a:moveTo>
                    <a:pt x="2430398" y="260730"/>
                  </a:moveTo>
                  <a:lnTo>
                    <a:pt x="2290825" y="260730"/>
                  </a:lnTo>
                  <a:lnTo>
                    <a:pt x="2290825" y="729741"/>
                  </a:lnTo>
                  <a:lnTo>
                    <a:pt x="2430398" y="729741"/>
                  </a:lnTo>
                  <a:lnTo>
                    <a:pt x="2430398" y="260730"/>
                  </a:lnTo>
                  <a:close/>
                </a:path>
                <a:path w="3475990" h="739775">
                  <a:moveTo>
                    <a:pt x="2779521" y="251460"/>
                  </a:moveTo>
                  <a:lnTo>
                    <a:pt x="2731252" y="255791"/>
                  </a:lnTo>
                  <a:lnTo>
                    <a:pt x="2687399" y="268779"/>
                  </a:lnTo>
                  <a:lnTo>
                    <a:pt x="2647951" y="290411"/>
                  </a:lnTo>
                  <a:lnTo>
                    <a:pt x="2612897" y="320675"/>
                  </a:lnTo>
                  <a:lnTo>
                    <a:pt x="2584080" y="357586"/>
                  </a:lnTo>
                  <a:lnTo>
                    <a:pt x="2563526" y="398986"/>
                  </a:lnTo>
                  <a:lnTo>
                    <a:pt x="2551211" y="444886"/>
                  </a:lnTo>
                  <a:lnTo>
                    <a:pt x="2547112" y="495300"/>
                  </a:lnTo>
                  <a:lnTo>
                    <a:pt x="2551541" y="545425"/>
                  </a:lnTo>
                  <a:lnTo>
                    <a:pt x="2564828" y="591216"/>
                  </a:lnTo>
                  <a:lnTo>
                    <a:pt x="2586974" y="632674"/>
                  </a:lnTo>
                  <a:lnTo>
                    <a:pt x="2617977" y="669798"/>
                  </a:lnTo>
                  <a:lnTo>
                    <a:pt x="2655655" y="700321"/>
                  </a:lnTo>
                  <a:lnTo>
                    <a:pt x="2697654" y="722153"/>
                  </a:lnTo>
                  <a:lnTo>
                    <a:pt x="2744011" y="735270"/>
                  </a:lnTo>
                  <a:lnTo>
                    <a:pt x="2794762" y="739648"/>
                  </a:lnTo>
                  <a:lnTo>
                    <a:pt x="2820023" y="737600"/>
                  </a:lnTo>
                  <a:lnTo>
                    <a:pt x="2848356" y="731456"/>
                  </a:lnTo>
                  <a:lnTo>
                    <a:pt x="2879736" y="721217"/>
                  </a:lnTo>
                  <a:lnTo>
                    <a:pt x="2914141" y="706881"/>
                  </a:lnTo>
                  <a:lnTo>
                    <a:pt x="2914141" y="594487"/>
                  </a:lnTo>
                  <a:lnTo>
                    <a:pt x="2802890" y="594487"/>
                  </a:lnTo>
                  <a:lnTo>
                    <a:pt x="2780863" y="592701"/>
                  </a:lnTo>
                  <a:lnTo>
                    <a:pt x="2743525" y="578413"/>
                  </a:lnTo>
                  <a:lnTo>
                    <a:pt x="2715805" y="550451"/>
                  </a:lnTo>
                  <a:lnTo>
                    <a:pt x="2701657" y="512958"/>
                  </a:lnTo>
                  <a:lnTo>
                    <a:pt x="2699892" y="490854"/>
                  </a:lnTo>
                  <a:lnTo>
                    <a:pt x="2701678" y="468564"/>
                  </a:lnTo>
                  <a:lnTo>
                    <a:pt x="2715966" y="430793"/>
                  </a:lnTo>
                  <a:lnTo>
                    <a:pt x="2743918" y="402788"/>
                  </a:lnTo>
                  <a:lnTo>
                    <a:pt x="2781724" y="388500"/>
                  </a:lnTo>
                  <a:lnTo>
                    <a:pt x="2804033" y="386714"/>
                  </a:lnTo>
                  <a:lnTo>
                    <a:pt x="2915792" y="386714"/>
                  </a:lnTo>
                  <a:lnTo>
                    <a:pt x="2915792" y="284099"/>
                  </a:lnTo>
                  <a:lnTo>
                    <a:pt x="2882552" y="269837"/>
                  </a:lnTo>
                  <a:lnTo>
                    <a:pt x="2848752" y="259635"/>
                  </a:lnTo>
                  <a:lnTo>
                    <a:pt x="2814405" y="253505"/>
                  </a:lnTo>
                  <a:lnTo>
                    <a:pt x="2779521" y="251460"/>
                  </a:lnTo>
                  <a:close/>
                </a:path>
                <a:path w="3475990" h="739775">
                  <a:moveTo>
                    <a:pt x="2914141" y="567181"/>
                  </a:moveTo>
                  <a:lnTo>
                    <a:pt x="2881256" y="579163"/>
                  </a:lnTo>
                  <a:lnTo>
                    <a:pt x="2851753" y="587692"/>
                  </a:lnTo>
                  <a:lnTo>
                    <a:pt x="2825630" y="592792"/>
                  </a:lnTo>
                  <a:lnTo>
                    <a:pt x="2802890" y="594487"/>
                  </a:lnTo>
                  <a:lnTo>
                    <a:pt x="2914141" y="594487"/>
                  </a:lnTo>
                  <a:lnTo>
                    <a:pt x="2914141" y="567181"/>
                  </a:lnTo>
                  <a:close/>
                </a:path>
                <a:path w="3475990" h="739775">
                  <a:moveTo>
                    <a:pt x="2915792" y="386714"/>
                  </a:moveTo>
                  <a:lnTo>
                    <a:pt x="2804033" y="386714"/>
                  </a:lnTo>
                  <a:lnTo>
                    <a:pt x="2830032" y="388550"/>
                  </a:lnTo>
                  <a:lnTo>
                    <a:pt x="2857341" y="394065"/>
                  </a:lnTo>
                  <a:lnTo>
                    <a:pt x="2885936" y="403270"/>
                  </a:lnTo>
                  <a:lnTo>
                    <a:pt x="2915792" y="416178"/>
                  </a:lnTo>
                  <a:lnTo>
                    <a:pt x="2915792" y="386714"/>
                  </a:lnTo>
                  <a:close/>
                </a:path>
                <a:path w="3475990" h="739775">
                  <a:moveTo>
                    <a:pt x="2134362" y="388874"/>
                  </a:moveTo>
                  <a:lnTo>
                    <a:pt x="1994662" y="388874"/>
                  </a:lnTo>
                  <a:lnTo>
                    <a:pt x="1994662" y="729741"/>
                  </a:lnTo>
                  <a:lnTo>
                    <a:pt x="2134362" y="729741"/>
                  </a:lnTo>
                  <a:lnTo>
                    <a:pt x="2134362" y="388874"/>
                  </a:lnTo>
                  <a:close/>
                </a:path>
                <a:path w="3475990" h="739775">
                  <a:moveTo>
                    <a:pt x="2201417" y="260730"/>
                  </a:moveTo>
                  <a:lnTo>
                    <a:pt x="1941321" y="260730"/>
                  </a:lnTo>
                  <a:lnTo>
                    <a:pt x="1941321" y="388874"/>
                  </a:lnTo>
                  <a:lnTo>
                    <a:pt x="2201417" y="388874"/>
                  </a:lnTo>
                  <a:lnTo>
                    <a:pt x="2201417" y="260730"/>
                  </a:lnTo>
                  <a:close/>
                </a:path>
                <a:path w="3475990" h="739775">
                  <a:moveTo>
                    <a:pt x="2134362" y="99822"/>
                  </a:moveTo>
                  <a:lnTo>
                    <a:pt x="1994662" y="99822"/>
                  </a:lnTo>
                  <a:lnTo>
                    <a:pt x="1994662" y="260730"/>
                  </a:lnTo>
                  <a:lnTo>
                    <a:pt x="2134362" y="260730"/>
                  </a:lnTo>
                  <a:lnTo>
                    <a:pt x="2134362" y="99822"/>
                  </a:lnTo>
                  <a:close/>
                </a:path>
                <a:path w="3475990" h="739775">
                  <a:moveTo>
                    <a:pt x="1823592" y="26162"/>
                  </a:moveTo>
                  <a:lnTo>
                    <a:pt x="1652905" y="26162"/>
                  </a:lnTo>
                  <a:lnTo>
                    <a:pt x="1576577" y="189229"/>
                  </a:lnTo>
                  <a:lnTo>
                    <a:pt x="1674114" y="189229"/>
                  </a:lnTo>
                  <a:lnTo>
                    <a:pt x="1823592" y="26162"/>
                  </a:lnTo>
                  <a:close/>
                </a:path>
                <a:path w="3475990" h="739775">
                  <a:moveTo>
                    <a:pt x="2360041" y="0"/>
                  </a:moveTo>
                  <a:lnTo>
                    <a:pt x="2311927" y="14412"/>
                  </a:lnTo>
                  <a:lnTo>
                    <a:pt x="2279237" y="53848"/>
                  </a:lnTo>
                  <a:lnTo>
                    <a:pt x="2272791" y="86994"/>
                  </a:lnTo>
                  <a:lnTo>
                    <a:pt x="2274407" y="104374"/>
                  </a:lnTo>
                  <a:lnTo>
                    <a:pt x="2298445" y="148843"/>
                  </a:lnTo>
                  <a:lnTo>
                    <a:pt x="2342701" y="172900"/>
                  </a:lnTo>
                  <a:lnTo>
                    <a:pt x="2360041" y="174498"/>
                  </a:lnTo>
                  <a:lnTo>
                    <a:pt x="2377400" y="172900"/>
                  </a:lnTo>
                  <a:lnTo>
                    <a:pt x="2421763" y="148843"/>
                  </a:lnTo>
                  <a:lnTo>
                    <a:pt x="2445801" y="104374"/>
                  </a:lnTo>
                  <a:lnTo>
                    <a:pt x="2447416" y="86994"/>
                  </a:lnTo>
                  <a:lnTo>
                    <a:pt x="2445801" y="69802"/>
                  </a:lnTo>
                  <a:lnTo>
                    <a:pt x="2421763" y="25653"/>
                  </a:lnTo>
                  <a:lnTo>
                    <a:pt x="2377400" y="1597"/>
                  </a:lnTo>
                  <a:lnTo>
                    <a:pt x="23600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69429" y="2072132"/>
              <a:ext cx="489584" cy="629920"/>
            </a:xfrm>
            <a:custGeom>
              <a:avLst/>
              <a:gdLst/>
              <a:ahLst/>
              <a:cxnLst/>
              <a:rect l="l" t="t" r="r" b="b"/>
              <a:pathLst>
                <a:path w="489584" h="629919">
                  <a:moveTo>
                    <a:pt x="349503" y="160908"/>
                  </a:moveTo>
                  <a:lnTo>
                    <a:pt x="489076" y="160908"/>
                  </a:lnTo>
                  <a:lnTo>
                    <a:pt x="489076" y="629919"/>
                  </a:lnTo>
                  <a:lnTo>
                    <a:pt x="349503" y="629919"/>
                  </a:lnTo>
                  <a:lnTo>
                    <a:pt x="349503" y="160908"/>
                  </a:lnTo>
                  <a:close/>
                </a:path>
                <a:path w="489584" h="629919">
                  <a:moveTo>
                    <a:pt x="53340" y="0"/>
                  </a:moveTo>
                  <a:lnTo>
                    <a:pt x="193040" y="0"/>
                  </a:lnTo>
                  <a:lnTo>
                    <a:pt x="193040" y="160908"/>
                  </a:lnTo>
                  <a:lnTo>
                    <a:pt x="260096" y="160908"/>
                  </a:lnTo>
                  <a:lnTo>
                    <a:pt x="260096" y="289051"/>
                  </a:lnTo>
                  <a:lnTo>
                    <a:pt x="193040" y="289051"/>
                  </a:lnTo>
                  <a:lnTo>
                    <a:pt x="193040" y="629919"/>
                  </a:lnTo>
                  <a:lnTo>
                    <a:pt x="53340" y="629919"/>
                  </a:lnTo>
                  <a:lnTo>
                    <a:pt x="53340" y="289051"/>
                  </a:lnTo>
                  <a:lnTo>
                    <a:pt x="0" y="289051"/>
                  </a:lnTo>
                  <a:lnTo>
                    <a:pt x="0" y="160908"/>
                  </a:lnTo>
                  <a:lnTo>
                    <a:pt x="53340" y="160908"/>
                  </a:lnTo>
                  <a:lnTo>
                    <a:pt x="5334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36624" y="3315080"/>
              <a:ext cx="6395085" cy="2265680"/>
            </a:xfrm>
            <a:custGeom>
              <a:avLst/>
              <a:gdLst/>
              <a:ahLst/>
              <a:cxnLst/>
              <a:rect l="l" t="t" r="r" b="b"/>
              <a:pathLst>
                <a:path w="6395084" h="2265679">
                  <a:moveTo>
                    <a:pt x="485521" y="1341120"/>
                  </a:moveTo>
                  <a:lnTo>
                    <a:pt x="344805" y="1341120"/>
                  </a:lnTo>
                  <a:lnTo>
                    <a:pt x="344805" y="1662938"/>
                  </a:lnTo>
                  <a:lnTo>
                    <a:pt x="342646" y="1660613"/>
                  </a:lnTo>
                  <a:lnTo>
                    <a:pt x="342646" y="1834769"/>
                  </a:lnTo>
                  <a:lnTo>
                    <a:pt x="340766" y="1858276"/>
                  </a:lnTo>
                  <a:lnTo>
                    <a:pt x="325767" y="1899323"/>
                  </a:lnTo>
                  <a:lnTo>
                    <a:pt x="296786" y="1931250"/>
                  </a:lnTo>
                  <a:lnTo>
                    <a:pt x="259499" y="1947773"/>
                  </a:lnTo>
                  <a:lnTo>
                    <a:pt x="238125" y="1949831"/>
                  </a:lnTo>
                  <a:lnTo>
                    <a:pt x="220065" y="1947926"/>
                  </a:lnTo>
                  <a:lnTo>
                    <a:pt x="174244" y="1919224"/>
                  </a:lnTo>
                  <a:lnTo>
                    <a:pt x="154457" y="1885594"/>
                  </a:lnTo>
                  <a:lnTo>
                    <a:pt x="147828" y="1845564"/>
                  </a:lnTo>
                  <a:lnTo>
                    <a:pt x="149694" y="1819998"/>
                  </a:lnTo>
                  <a:lnTo>
                    <a:pt x="164693" y="1777187"/>
                  </a:lnTo>
                  <a:lnTo>
                    <a:pt x="193014" y="1746135"/>
                  </a:lnTo>
                  <a:lnTo>
                    <a:pt x="241935" y="1728343"/>
                  </a:lnTo>
                  <a:lnTo>
                    <a:pt x="281076" y="1736331"/>
                  </a:lnTo>
                  <a:lnTo>
                    <a:pt x="313563" y="1760220"/>
                  </a:lnTo>
                  <a:lnTo>
                    <a:pt x="335343" y="1794840"/>
                  </a:lnTo>
                  <a:lnTo>
                    <a:pt x="342646" y="1834769"/>
                  </a:lnTo>
                  <a:lnTo>
                    <a:pt x="342646" y="1660613"/>
                  </a:lnTo>
                  <a:lnTo>
                    <a:pt x="311467" y="1629562"/>
                  </a:lnTo>
                  <a:lnTo>
                    <a:pt x="278892" y="1606931"/>
                  </a:lnTo>
                  <a:lnTo>
                    <a:pt x="222402" y="1590865"/>
                  </a:lnTo>
                  <a:lnTo>
                    <a:pt x="199898" y="1589786"/>
                  </a:lnTo>
                  <a:lnTo>
                    <a:pt x="160274" y="1594269"/>
                  </a:lnTo>
                  <a:lnTo>
                    <a:pt x="123545" y="1607718"/>
                  </a:lnTo>
                  <a:lnTo>
                    <a:pt x="89750" y="1630133"/>
                  </a:lnTo>
                  <a:lnTo>
                    <a:pt x="58928" y="1661541"/>
                  </a:lnTo>
                  <a:lnTo>
                    <a:pt x="33159" y="1699234"/>
                  </a:lnTo>
                  <a:lnTo>
                    <a:pt x="14744" y="1740687"/>
                  </a:lnTo>
                  <a:lnTo>
                    <a:pt x="3683" y="1785861"/>
                  </a:lnTo>
                  <a:lnTo>
                    <a:pt x="0" y="1834769"/>
                  </a:lnTo>
                  <a:lnTo>
                    <a:pt x="3568" y="1883511"/>
                  </a:lnTo>
                  <a:lnTo>
                    <a:pt x="14262" y="1928393"/>
                  </a:lnTo>
                  <a:lnTo>
                    <a:pt x="32092" y="1969376"/>
                  </a:lnTo>
                  <a:lnTo>
                    <a:pt x="57023" y="2006473"/>
                  </a:lnTo>
                  <a:lnTo>
                    <a:pt x="86893" y="2037295"/>
                  </a:lnTo>
                  <a:lnTo>
                    <a:pt x="119773" y="2059279"/>
                  </a:lnTo>
                  <a:lnTo>
                    <a:pt x="155613" y="2072449"/>
                  </a:lnTo>
                  <a:lnTo>
                    <a:pt x="194437" y="2076831"/>
                  </a:lnTo>
                  <a:lnTo>
                    <a:pt x="237820" y="2071357"/>
                  </a:lnTo>
                  <a:lnTo>
                    <a:pt x="277507" y="2054910"/>
                  </a:lnTo>
                  <a:lnTo>
                    <a:pt x="313499" y="2027491"/>
                  </a:lnTo>
                  <a:lnTo>
                    <a:pt x="345821" y="1989074"/>
                  </a:lnTo>
                  <a:lnTo>
                    <a:pt x="348107" y="1989074"/>
                  </a:lnTo>
                  <a:lnTo>
                    <a:pt x="348107" y="2069211"/>
                  </a:lnTo>
                  <a:lnTo>
                    <a:pt x="485521" y="2069211"/>
                  </a:lnTo>
                  <a:lnTo>
                    <a:pt x="485521" y="1989074"/>
                  </a:lnTo>
                  <a:lnTo>
                    <a:pt x="485521" y="1949831"/>
                  </a:lnTo>
                  <a:lnTo>
                    <a:pt x="485521" y="1728343"/>
                  </a:lnTo>
                  <a:lnTo>
                    <a:pt x="485521" y="1662938"/>
                  </a:lnTo>
                  <a:lnTo>
                    <a:pt x="485521" y="1341120"/>
                  </a:lnTo>
                  <a:close/>
                </a:path>
                <a:path w="6395084" h="2265679">
                  <a:moveTo>
                    <a:pt x="1063117" y="1845564"/>
                  </a:moveTo>
                  <a:lnTo>
                    <a:pt x="1058849" y="1793328"/>
                  </a:lnTo>
                  <a:lnTo>
                    <a:pt x="1046099" y="1745589"/>
                  </a:lnTo>
                  <a:lnTo>
                    <a:pt x="1024851" y="1702371"/>
                  </a:lnTo>
                  <a:lnTo>
                    <a:pt x="1012520" y="1686306"/>
                  </a:lnTo>
                  <a:lnTo>
                    <a:pt x="995172" y="1663700"/>
                  </a:lnTo>
                  <a:lnTo>
                    <a:pt x="959091" y="1631873"/>
                  </a:lnTo>
                  <a:lnTo>
                    <a:pt x="918845" y="1609128"/>
                  </a:lnTo>
                  <a:lnTo>
                    <a:pt x="918591" y="1609051"/>
                  </a:lnTo>
                  <a:lnTo>
                    <a:pt x="918591" y="1774190"/>
                  </a:lnTo>
                  <a:lnTo>
                    <a:pt x="729742" y="1774190"/>
                  </a:lnTo>
                  <a:lnTo>
                    <a:pt x="740498" y="1736940"/>
                  </a:lnTo>
                  <a:lnTo>
                    <a:pt x="775843" y="1699221"/>
                  </a:lnTo>
                  <a:lnTo>
                    <a:pt x="828548" y="1686306"/>
                  </a:lnTo>
                  <a:lnTo>
                    <a:pt x="860526" y="1691805"/>
                  </a:lnTo>
                  <a:lnTo>
                    <a:pt x="886180" y="1708302"/>
                  </a:lnTo>
                  <a:lnTo>
                    <a:pt x="905535" y="1735759"/>
                  </a:lnTo>
                  <a:lnTo>
                    <a:pt x="918591" y="1774190"/>
                  </a:lnTo>
                  <a:lnTo>
                    <a:pt x="918591" y="1609051"/>
                  </a:lnTo>
                  <a:lnTo>
                    <a:pt x="874395" y="1595488"/>
                  </a:lnTo>
                  <a:lnTo>
                    <a:pt x="825754" y="1590929"/>
                  </a:lnTo>
                  <a:lnTo>
                    <a:pt x="777341" y="1595272"/>
                  </a:lnTo>
                  <a:lnTo>
                    <a:pt x="732878" y="1608251"/>
                  </a:lnTo>
                  <a:lnTo>
                    <a:pt x="692378" y="1629892"/>
                  </a:lnTo>
                  <a:lnTo>
                    <a:pt x="655828" y="1660144"/>
                  </a:lnTo>
                  <a:lnTo>
                    <a:pt x="625652" y="1696847"/>
                  </a:lnTo>
                  <a:lnTo>
                    <a:pt x="604100" y="1737614"/>
                  </a:lnTo>
                  <a:lnTo>
                    <a:pt x="591172" y="1782483"/>
                  </a:lnTo>
                  <a:lnTo>
                    <a:pt x="586867" y="1831467"/>
                  </a:lnTo>
                  <a:lnTo>
                    <a:pt x="590956" y="1885264"/>
                  </a:lnTo>
                  <a:lnTo>
                    <a:pt x="603250" y="1933282"/>
                  </a:lnTo>
                  <a:lnTo>
                    <a:pt x="623722" y="1975510"/>
                  </a:lnTo>
                  <a:lnTo>
                    <a:pt x="652399" y="2011934"/>
                  </a:lnTo>
                  <a:lnTo>
                    <a:pt x="687920" y="2041347"/>
                  </a:lnTo>
                  <a:lnTo>
                    <a:pt x="729132" y="2062340"/>
                  </a:lnTo>
                  <a:lnTo>
                    <a:pt x="776020" y="2074926"/>
                  </a:lnTo>
                  <a:lnTo>
                    <a:pt x="828548" y="2079117"/>
                  </a:lnTo>
                  <a:lnTo>
                    <a:pt x="876515" y="2075649"/>
                  </a:lnTo>
                  <a:lnTo>
                    <a:pt x="920102" y="2065235"/>
                  </a:lnTo>
                  <a:lnTo>
                    <a:pt x="959307" y="2047875"/>
                  </a:lnTo>
                  <a:lnTo>
                    <a:pt x="994117" y="2023579"/>
                  </a:lnTo>
                  <a:lnTo>
                    <a:pt x="1024521" y="1992337"/>
                  </a:lnTo>
                  <a:lnTo>
                    <a:pt x="1039723" y="1970024"/>
                  </a:lnTo>
                  <a:lnTo>
                    <a:pt x="1050544" y="1954149"/>
                  </a:lnTo>
                  <a:lnTo>
                    <a:pt x="922401" y="1911616"/>
                  </a:lnTo>
                  <a:lnTo>
                    <a:pt x="902373" y="1937131"/>
                  </a:lnTo>
                  <a:lnTo>
                    <a:pt x="878865" y="1955393"/>
                  </a:lnTo>
                  <a:lnTo>
                    <a:pt x="851890" y="1966366"/>
                  </a:lnTo>
                  <a:lnTo>
                    <a:pt x="821436" y="1970024"/>
                  </a:lnTo>
                  <a:lnTo>
                    <a:pt x="803998" y="1968246"/>
                  </a:lnTo>
                  <a:lnTo>
                    <a:pt x="758444" y="1941576"/>
                  </a:lnTo>
                  <a:lnTo>
                    <a:pt x="737489" y="1909000"/>
                  </a:lnTo>
                  <a:lnTo>
                    <a:pt x="728726" y="1868043"/>
                  </a:lnTo>
                  <a:lnTo>
                    <a:pt x="1063117" y="1868043"/>
                  </a:lnTo>
                  <a:lnTo>
                    <a:pt x="1063117" y="1845564"/>
                  </a:lnTo>
                  <a:close/>
                </a:path>
                <a:path w="6395084" h="2265679">
                  <a:moveTo>
                    <a:pt x="1428877" y="504444"/>
                  </a:moveTo>
                  <a:lnTo>
                    <a:pt x="1424609" y="452208"/>
                  </a:lnTo>
                  <a:lnTo>
                    <a:pt x="1411859" y="404469"/>
                  </a:lnTo>
                  <a:lnTo>
                    <a:pt x="1390611" y="361251"/>
                  </a:lnTo>
                  <a:lnTo>
                    <a:pt x="1378280" y="345186"/>
                  </a:lnTo>
                  <a:lnTo>
                    <a:pt x="1360932" y="322580"/>
                  </a:lnTo>
                  <a:lnTo>
                    <a:pt x="1324851" y="290753"/>
                  </a:lnTo>
                  <a:lnTo>
                    <a:pt x="1284605" y="268008"/>
                  </a:lnTo>
                  <a:lnTo>
                    <a:pt x="1284351" y="267931"/>
                  </a:lnTo>
                  <a:lnTo>
                    <a:pt x="1284351" y="433070"/>
                  </a:lnTo>
                  <a:lnTo>
                    <a:pt x="1095502" y="433070"/>
                  </a:lnTo>
                  <a:lnTo>
                    <a:pt x="1106258" y="395820"/>
                  </a:lnTo>
                  <a:lnTo>
                    <a:pt x="1141603" y="358101"/>
                  </a:lnTo>
                  <a:lnTo>
                    <a:pt x="1194308" y="345186"/>
                  </a:lnTo>
                  <a:lnTo>
                    <a:pt x="1226286" y="350685"/>
                  </a:lnTo>
                  <a:lnTo>
                    <a:pt x="1251940" y="367182"/>
                  </a:lnTo>
                  <a:lnTo>
                    <a:pt x="1271295" y="394639"/>
                  </a:lnTo>
                  <a:lnTo>
                    <a:pt x="1284351" y="433070"/>
                  </a:lnTo>
                  <a:lnTo>
                    <a:pt x="1284351" y="267931"/>
                  </a:lnTo>
                  <a:lnTo>
                    <a:pt x="1240155" y="254368"/>
                  </a:lnTo>
                  <a:lnTo>
                    <a:pt x="1191514" y="249809"/>
                  </a:lnTo>
                  <a:lnTo>
                    <a:pt x="1143101" y="254152"/>
                  </a:lnTo>
                  <a:lnTo>
                    <a:pt x="1098638" y="267131"/>
                  </a:lnTo>
                  <a:lnTo>
                    <a:pt x="1058138" y="288772"/>
                  </a:lnTo>
                  <a:lnTo>
                    <a:pt x="1021588" y="319024"/>
                  </a:lnTo>
                  <a:lnTo>
                    <a:pt x="991412" y="355727"/>
                  </a:lnTo>
                  <a:lnTo>
                    <a:pt x="969860" y="396494"/>
                  </a:lnTo>
                  <a:lnTo>
                    <a:pt x="956932" y="441363"/>
                  </a:lnTo>
                  <a:lnTo>
                    <a:pt x="952627" y="490347"/>
                  </a:lnTo>
                  <a:lnTo>
                    <a:pt x="956716" y="544144"/>
                  </a:lnTo>
                  <a:lnTo>
                    <a:pt x="969010" y="592162"/>
                  </a:lnTo>
                  <a:lnTo>
                    <a:pt x="989482" y="634390"/>
                  </a:lnTo>
                  <a:lnTo>
                    <a:pt x="1018159" y="670814"/>
                  </a:lnTo>
                  <a:lnTo>
                    <a:pt x="1053680" y="700227"/>
                  </a:lnTo>
                  <a:lnTo>
                    <a:pt x="1094892" y="721220"/>
                  </a:lnTo>
                  <a:lnTo>
                    <a:pt x="1141780" y="733806"/>
                  </a:lnTo>
                  <a:lnTo>
                    <a:pt x="1194308" y="737997"/>
                  </a:lnTo>
                  <a:lnTo>
                    <a:pt x="1242275" y="734529"/>
                  </a:lnTo>
                  <a:lnTo>
                    <a:pt x="1285862" y="724115"/>
                  </a:lnTo>
                  <a:lnTo>
                    <a:pt x="1325067" y="706755"/>
                  </a:lnTo>
                  <a:lnTo>
                    <a:pt x="1359877" y="682459"/>
                  </a:lnTo>
                  <a:lnTo>
                    <a:pt x="1390281" y="651217"/>
                  </a:lnTo>
                  <a:lnTo>
                    <a:pt x="1405483" y="628904"/>
                  </a:lnTo>
                  <a:lnTo>
                    <a:pt x="1416304" y="613029"/>
                  </a:lnTo>
                  <a:lnTo>
                    <a:pt x="1288161" y="570484"/>
                  </a:lnTo>
                  <a:lnTo>
                    <a:pt x="1268133" y="596011"/>
                  </a:lnTo>
                  <a:lnTo>
                    <a:pt x="1244625" y="614273"/>
                  </a:lnTo>
                  <a:lnTo>
                    <a:pt x="1217650" y="625246"/>
                  </a:lnTo>
                  <a:lnTo>
                    <a:pt x="1187196" y="628904"/>
                  </a:lnTo>
                  <a:lnTo>
                    <a:pt x="1169758" y="627126"/>
                  </a:lnTo>
                  <a:lnTo>
                    <a:pt x="1124204" y="600456"/>
                  </a:lnTo>
                  <a:lnTo>
                    <a:pt x="1103249" y="567880"/>
                  </a:lnTo>
                  <a:lnTo>
                    <a:pt x="1094486" y="526923"/>
                  </a:lnTo>
                  <a:lnTo>
                    <a:pt x="1428877" y="526923"/>
                  </a:lnTo>
                  <a:lnTo>
                    <a:pt x="1428877" y="504444"/>
                  </a:lnTo>
                  <a:close/>
                </a:path>
                <a:path w="6395084" h="2265679">
                  <a:moveTo>
                    <a:pt x="1633474" y="1833626"/>
                  </a:moveTo>
                  <a:lnTo>
                    <a:pt x="1629181" y="1783905"/>
                  </a:lnTo>
                  <a:lnTo>
                    <a:pt x="1616341" y="1738376"/>
                  </a:lnTo>
                  <a:lnTo>
                    <a:pt x="1594942" y="1697037"/>
                  </a:lnTo>
                  <a:lnTo>
                    <a:pt x="1565021" y="1659890"/>
                  </a:lnTo>
                  <a:lnTo>
                    <a:pt x="1528724" y="1629219"/>
                  </a:lnTo>
                  <a:lnTo>
                    <a:pt x="1496060" y="1611477"/>
                  </a:lnTo>
                  <a:lnTo>
                    <a:pt x="1496060" y="1835785"/>
                  </a:lnTo>
                  <a:lnTo>
                    <a:pt x="1494104" y="1858454"/>
                  </a:lnTo>
                  <a:lnTo>
                    <a:pt x="1478534" y="1899221"/>
                  </a:lnTo>
                  <a:lnTo>
                    <a:pt x="1448689" y="1932495"/>
                  </a:lnTo>
                  <a:lnTo>
                    <a:pt x="1412392" y="1949831"/>
                  </a:lnTo>
                  <a:lnTo>
                    <a:pt x="1392301" y="1951990"/>
                  </a:lnTo>
                  <a:lnTo>
                    <a:pt x="1371295" y="1949780"/>
                  </a:lnTo>
                  <a:lnTo>
                    <a:pt x="1334096" y="1932063"/>
                  </a:lnTo>
                  <a:lnTo>
                    <a:pt x="1304391" y="1897875"/>
                  </a:lnTo>
                  <a:lnTo>
                    <a:pt x="1289050" y="1854733"/>
                  </a:lnTo>
                  <a:lnTo>
                    <a:pt x="1287145" y="1830324"/>
                  </a:lnTo>
                  <a:lnTo>
                    <a:pt x="1289075" y="1807997"/>
                  </a:lnTo>
                  <a:lnTo>
                    <a:pt x="1304556" y="1768182"/>
                  </a:lnTo>
                  <a:lnTo>
                    <a:pt x="1334465" y="1736128"/>
                  </a:lnTo>
                  <a:lnTo>
                    <a:pt x="1371523" y="1719503"/>
                  </a:lnTo>
                  <a:lnTo>
                    <a:pt x="1392301" y="1717421"/>
                  </a:lnTo>
                  <a:lnTo>
                    <a:pt x="1412392" y="1719643"/>
                  </a:lnTo>
                  <a:lnTo>
                    <a:pt x="1448689" y="1737360"/>
                  </a:lnTo>
                  <a:lnTo>
                    <a:pt x="1478534" y="1771332"/>
                  </a:lnTo>
                  <a:lnTo>
                    <a:pt x="1494104" y="1812810"/>
                  </a:lnTo>
                  <a:lnTo>
                    <a:pt x="1496060" y="1835785"/>
                  </a:lnTo>
                  <a:lnTo>
                    <a:pt x="1496060" y="1611477"/>
                  </a:lnTo>
                  <a:lnTo>
                    <a:pt x="1488401" y="1607312"/>
                  </a:lnTo>
                  <a:lnTo>
                    <a:pt x="1444040" y="1594167"/>
                  </a:lnTo>
                  <a:lnTo>
                    <a:pt x="1395603" y="1589786"/>
                  </a:lnTo>
                  <a:lnTo>
                    <a:pt x="1343774" y="1594078"/>
                  </a:lnTo>
                  <a:lnTo>
                    <a:pt x="1296885" y="1606956"/>
                  </a:lnTo>
                  <a:lnTo>
                    <a:pt x="1254899" y="1628419"/>
                  </a:lnTo>
                  <a:lnTo>
                    <a:pt x="1217803" y="1658493"/>
                  </a:lnTo>
                  <a:lnTo>
                    <a:pt x="1187475" y="1695361"/>
                  </a:lnTo>
                  <a:lnTo>
                    <a:pt x="1165860" y="1737194"/>
                  </a:lnTo>
                  <a:lnTo>
                    <a:pt x="1152893" y="1783994"/>
                  </a:lnTo>
                  <a:lnTo>
                    <a:pt x="1148588" y="1835785"/>
                  </a:lnTo>
                  <a:lnTo>
                    <a:pt x="1152601" y="1882178"/>
                  </a:lnTo>
                  <a:lnTo>
                    <a:pt x="1164666" y="1925878"/>
                  </a:lnTo>
                  <a:lnTo>
                    <a:pt x="1184744" y="1966899"/>
                  </a:lnTo>
                  <a:lnTo>
                    <a:pt x="1212850" y="2005203"/>
                  </a:lnTo>
                  <a:lnTo>
                    <a:pt x="1248283" y="2037549"/>
                  </a:lnTo>
                  <a:lnTo>
                    <a:pt x="1290193" y="2060638"/>
                  </a:lnTo>
                  <a:lnTo>
                    <a:pt x="1338580" y="2074506"/>
                  </a:lnTo>
                  <a:lnTo>
                    <a:pt x="1393444" y="2079117"/>
                  </a:lnTo>
                  <a:lnTo>
                    <a:pt x="1442808" y="2074748"/>
                  </a:lnTo>
                  <a:lnTo>
                    <a:pt x="1487843" y="2061629"/>
                  </a:lnTo>
                  <a:lnTo>
                    <a:pt x="1528584" y="2039797"/>
                  </a:lnTo>
                  <a:lnTo>
                    <a:pt x="1565021" y="2009267"/>
                  </a:lnTo>
                  <a:lnTo>
                    <a:pt x="1594942" y="1972081"/>
                  </a:lnTo>
                  <a:lnTo>
                    <a:pt x="1605254" y="1951990"/>
                  </a:lnTo>
                  <a:lnTo>
                    <a:pt x="1616341" y="1930400"/>
                  </a:lnTo>
                  <a:lnTo>
                    <a:pt x="1629181" y="1884260"/>
                  </a:lnTo>
                  <a:lnTo>
                    <a:pt x="1633474" y="1833626"/>
                  </a:lnTo>
                  <a:close/>
                </a:path>
                <a:path w="6395084" h="2265679">
                  <a:moveTo>
                    <a:pt x="2209419" y="1784477"/>
                  </a:moveTo>
                  <a:lnTo>
                    <a:pt x="2206650" y="1743595"/>
                  </a:lnTo>
                  <a:lnTo>
                    <a:pt x="2184654" y="1673225"/>
                  </a:lnTo>
                  <a:lnTo>
                    <a:pt x="2173325" y="1655826"/>
                  </a:lnTo>
                  <a:lnTo>
                    <a:pt x="2165477" y="1643761"/>
                  </a:lnTo>
                  <a:lnTo>
                    <a:pt x="2142032" y="1619694"/>
                  </a:lnTo>
                  <a:lnTo>
                    <a:pt x="2115731" y="1602511"/>
                  </a:lnTo>
                  <a:lnTo>
                    <a:pt x="2086546" y="1592211"/>
                  </a:lnTo>
                  <a:lnTo>
                    <a:pt x="2054479" y="1588770"/>
                  </a:lnTo>
                  <a:lnTo>
                    <a:pt x="2015655" y="1592961"/>
                  </a:lnTo>
                  <a:lnTo>
                    <a:pt x="1977720" y="1605534"/>
                  </a:lnTo>
                  <a:lnTo>
                    <a:pt x="1940648" y="1626489"/>
                  </a:lnTo>
                  <a:lnTo>
                    <a:pt x="1904492" y="1655826"/>
                  </a:lnTo>
                  <a:lnTo>
                    <a:pt x="1904492" y="1600200"/>
                  </a:lnTo>
                  <a:lnTo>
                    <a:pt x="1764792" y="1600200"/>
                  </a:lnTo>
                  <a:lnTo>
                    <a:pt x="1764792" y="2069211"/>
                  </a:lnTo>
                  <a:lnTo>
                    <a:pt x="1904492" y="2069211"/>
                  </a:lnTo>
                  <a:lnTo>
                    <a:pt x="1904492" y="1836928"/>
                  </a:lnTo>
                  <a:lnTo>
                    <a:pt x="1906016" y="1810385"/>
                  </a:lnTo>
                  <a:lnTo>
                    <a:pt x="1918258" y="1764957"/>
                  </a:lnTo>
                  <a:lnTo>
                    <a:pt x="1942134" y="1730717"/>
                  </a:lnTo>
                  <a:lnTo>
                    <a:pt x="1991741" y="1710944"/>
                  </a:lnTo>
                  <a:lnTo>
                    <a:pt x="2006955" y="1712683"/>
                  </a:lnTo>
                  <a:lnTo>
                    <a:pt x="2045462" y="1738757"/>
                  </a:lnTo>
                  <a:lnTo>
                    <a:pt x="2066175" y="1787499"/>
                  </a:lnTo>
                  <a:lnTo>
                    <a:pt x="2067560" y="1806829"/>
                  </a:lnTo>
                  <a:lnTo>
                    <a:pt x="2067560" y="2069211"/>
                  </a:lnTo>
                  <a:lnTo>
                    <a:pt x="2209419" y="2069211"/>
                  </a:lnTo>
                  <a:lnTo>
                    <a:pt x="2209419" y="1784477"/>
                  </a:lnTo>
                  <a:close/>
                </a:path>
                <a:path w="6395084" h="2265679">
                  <a:moveTo>
                    <a:pt x="2314448" y="502285"/>
                  </a:moveTo>
                  <a:lnTo>
                    <a:pt x="2310727" y="451675"/>
                  </a:lnTo>
                  <a:lnTo>
                    <a:pt x="2299614" y="404977"/>
                  </a:lnTo>
                  <a:lnTo>
                    <a:pt x="2281110" y="362242"/>
                  </a:lnTo>
                  <a:lnTo>
                    <a:pt x="2258479" y="328295"/>
                  </a:lnTo>
                  <a:lnTo>
                    <a:pt x="2255266" y="323469"/>
                  </a:lnTo>
                  <a:lnTo>
                    <a:pt x="2224087" y="291236"/>
                  </a:lnTo>
                  <a:lnTo>
                    <a:pt x="2189823" y="268211"/>
                  </a:lnTo>
                  <a:lnTo>
                    <a:pt x="2168271" y="260261"/>
                  </a:lnTo>
                  <a:lnTo>
                    <a:pt x="2168271" y="501269"/>
                  </a:lnTo>
                  <a:lnTo>
                    <a:pt x="2166582" y="524370"/>
                  </a:lnTo>
                  <a:lnTo>
                    <a:pt x="2153158" y="563892"/>
                  </a:lnTo>
                  <a:lnTo>
                    <a:pt x="2127199" y="593674"/>
                  </a:lnTo>
                  <a:lnTo>
                    <a:pt x="2073275" y="610870"/>
                  </a:lnTo>
                  <a:lnTo>
                    <a:pt x="2052815" y="608850"/>
                  </a:lnTo>
                  <a:lnTo>
                    <a:pt x="2016671" y="592772"/>
                  </a:lnTo>
                  <a:lnTo>
                    <a:pt x="1988007" y="561822"/>
                  </a:lnTo>
                  <a:lnTo>
                    <a:pt x="1973148" y="523062"/>
                  </a:lnTo>
                  <a:lnTo>
                    <a:pt x="1971294" y="501269"/>
                  </a:lnTo>
                  <a:lnTo>
                    <a:pt x="1973046" y="478675"/>
                  </a:lnTo>
                  <a:lnTo>
                    <a:pt x="1987194" y="439000"/>
                  </a:lnTo>
                  <a:lnTo>
                    <a:pt x="2014562" y="407657"/>
                  </a:lnTo>
                  <a:lnTo>
                    <a:pt x="2068449" y="389382"/>
                  </a:lnTo>
                  <a:lnTo>
                    <a:pt x="2088134" y="391452"/>
                  </a:lnTo>
                  <a:lnTo>
                    <a:pt x="2123325" y="407974"/>
                  </a:lnTo>
                  <a:lnTo>
                    <a:pt x="2151659" y="439699"/>
                  </a:lnTo>
                  <a:lnTo>
                    <a:pt x="2166416" y="479132"/>
                  </a:lnTo>
                  <a:lnTo>
                    <a:pt x="2168271" y="501269"/>
                  </a:lnTo>
                  <a:lnTo>
                    <a:pt x="2168271" y="260261"/>
                  </a:lnTo>
                  <a:lnTo>
                    <a:pt x="2152459" y="254419"/>
                  </a:lnTo>
                  <a:lnTo>
                    <a:pt x="2112010" y="249809"/>
                  </a:lnTo>
                  <a:lnTo>
                    <a:pt x="2089670" y="250990"/>
                  </a:lnTo>
                  <a:lnTo>
                    <a:pt x="2049957" y="260375"/>
                  </a:lnTo>
                  <a:lnTo>
                    <a:pt x="2016290" y="279400"/>
                  </a:lnTo>
                  <a:lnTo>
                    <a:pt x="1984527" y="309219"/>
                  </a:lnTo>
                  <a:lnTo>
                    <a:pt x="1969135" y="328295"/>
                  </a:lnTo>
                  <a:lnTo>
                    <a:pt x="1966976" y="328295"/>
                  </a:lnTo>
                  <a:lnTo>
                    <a:pt x="1966976" y="260096"/>
                  </a:lnTo>
                  <a:lnTo>
                    <a:pt x="1827276" y="260096"/>
                  </a:lnTo>
                  <a:lnTo>
                    <a:pt x="1827276" y="934847"/>
                  </a:lnTo>
                  <a:lnTo>
                    <a:pt x="1969135" y="934847"/>
                  </a:lnTo>
                  <a:lnTo>
                    <a:pt x="1969135" y="652272"/>
                  </a:lnTo>
                  <a:lnTo>
                    <a:pt x="1971294" y="652272"/>
                  </a:lnTo>
                  <a:lnTo>
                    <a:pt x="2005660" y="690473"/>
                  </a:lnTo>
                  <a:lnTo>
                    <a:pt x="2038985" y="716661"/>
                  </a:lnTo>
                  <a:lnTo>
                    <a:pt x="2075624" y="731812"/>
                  </a:lnTo>
                  <a:lnTo>
                    <a:pt x="2120265" y="736854"/>
                  </a:lnTo>
                  <a:lnTo>
                    <a:pt x="2158428" y="732548"/>
                  </a:lnTo>
                  <a:lnTo>
                    <a:pt x="2193899" y="719620"/>
                  </a:lnTo>
                  <a:lnTo>
                    <a:pt x="2226678" y="698068"/>
                  </a:lnTo>
                  <a:lnTo>
                    <a:pt x="2256790" y="667893"/>
                  </a:lnTo>
                  <a:lnTo>
                    <a:pt x="2267674" y="652272"/>
                  </a:lnTo>
                  <a:lnTo>
                    <a:pt x="2282025" y="631685"/>
                  </a:lnTo>
                  <a:lnTo>
                    <a:pt x="2291473" y="610870"/>
                  </a:lnTo>
                  <a:lnTo>
                    <a:pt x="2300046" y="591997"/>
                  </a:lnTo>
                  <a:lnTo>
                    <a:pt x="2310841" y="548868"/>
                  </a:lnTo>
                  <a:lnTo>
                    <a:pt x="2314448" y="502285"/>
                  </a:lnTo>
                  <a:close/>
                </a:path>
                <a:path w="6395084" h="2265679">
                  <a:moveTo>
                    <a:pt x="2553462" y="1600200"/>
                  </a:moveTo>
                  <a:lnTo>
                    <a:pt x="2486406" y="1600200"/>
                  </a:lnTo>
                  <a:lnTo>
                    <a:pt x="2486406" y="1439291"/>
                  </a:lnTo>
                  <a:lnTo>
                    <a:pt x="2346706" y="1439291"/>
                  </a:lnTo>
                  <a:lnTo>
                    <a:pt x="2346706" y="1600200"/>
                  </a:lnTo>
                  <a:lnTo>
                    <a:pt x="2293366" y="1600200"/>
                  </a:lnTo>
                  <a:lnTo>
                    <a:pt x="2293366" y="1728343"/>
                  </a:lnTo>
                  <a:lnTo>
                    <a:pt x="2346706" y="1728343"/>
                  </a:lnTo>
                  <a:lnTo>
                    <a:pt x="2346706" y="2069211"/>
                  </a:lnTo>
                  <a:lnTo>
                    <a:pt x="2486406" y="2069211"/>
                  </a:lnTo>
                  <a:lnTo>
                    <a:pt x="2486406" y="1728343"/>
                  </a:lnTo>
                  <a:lnTo>
                    <a:pt x="2553462" y="1728343"/>
                  </a:lnTo>
                  <a:lnTo>
                    <a:pt x="2553462" y="1600200"/>
                  </a:lnTo>
                  <a:close/>
                </a:path>
                <a:path w="6395084" h="2265679">
                  <a:moveTo>
                    <a:pt x="2867914" y="260096"/>
                  </a:moveTo>
                  <a:lnTo>
                    <a:pt x="2728341" y="260096"/>
                  </a:lnTo>
                  <a:lnTo>
                    <a:pt x="2728341" y="324993"/>
                  </a:lnTo>
                  <a:lnTo>
                    <a:pt x="2725039" y="321602"/>
                  </a:lnTo>
                  <a:lnTo>
                    <a:pt x="2725039" y="496824"/>
                  </a:lnTo>
                  <a:lnTo>
                    <a:pt x="2723197" y="519455"/>
                  </a:lnTo>
                  <a:lnTo>
                    <a:pt x="2708478" y="559422"/>
                  </a:lnTo>
                  <a:lnTo>
                    <a:pt x="2680119" y="591248"/>
                  </a:lnTo>
                  <a:lnTo>
                    <a:pt x="2644648" y="607682"/>
                  </a:lnTo>
                  <a:lnTo>
                    <a:pt x="2624709" y="609727"/>
                  </a:lnTo>
                  <a:lnTo>
                    <a:pt x="2604198" y="607949"/>
                  </a:lnTo>
                  <a:lnTo>
                    <a:pt x="2555113" y="581152"/>
                  </a:lnTo>
                  <a:lnTo>
                    <a:pt x="2535275" y="547941"/>
                  </a:lnTo>
                  <a:lnTo>
                    <a:pt x="2528697" y="505587"/>
                  </a:lnTo>
                  <a:lnTo>
                    <a:pt x="2530424" y="481596"/>
                  </a:lnTo>
                  <a:lnTo>
                    <a:pt x="2544330" y="439978"/>
                  </a:lnTo>
                  <a:lnTo>
                    <a:pt x="2571267" y="407974"/>
                  </a:lnTo>
                  <a:lnTo>
                    <a:pt x="2605887" y="391452"/>
                  </a:lnTo>
                  <a:lnTo>
                    <a:pt x="2645245" y="391388"/>
                  </a:lnTo>
                  <a:lnTo>
                    <a:pt x="2680195" y="407339"/>
                  </a:lnTo>
                  <a:lnTo>
                    <a:pt x="2708478" y="437984"/>
                  </a:lnTo>
                  <a:lnTo>
                    <a:pt x="2723197" y="475754"/>
                  </a:lnTo>
                  <a:lnTo>
                    <a:pt x="2725039" y="496824"/>
                  </a:lnTo>
                  <a:lnTo>
                    <a:pt x="2725039" y="321602"/>
                  </a:lnTo>
                  <a:lnTo>
                    <a:pt x="2693289" y="291071"/>
                  </a:lnTo>
                  <a:lnTo>
                    <a:pt x="2660142" y="267716"/>
                  </a:lnTo>
                  <a:lnTo>
                    <a:pt x="2607284" y="250939"/>
                  </a:lnTo>
                  <a:lnTo>
                    <a:pt x="2587625" y="249809"/>
                  </a:lnTo>
                  <a:lnTo>
                    <a:pt x="2546756" y="254292"/>
                  </a:lnTo>
                  <a:lnTo>
                    <a:pt x="2508770" y="267716"/>
                  </a:lnTo>
                  <a:lnTo>
                    <a:pt x="2473655" y="290106"/>
                  </a:lnTo>
                  <a:lnTo>
                    <a:pt x="2441448" y="321437"/>
                  </a:lnTo>
                  <a:lnTo>
                    <a:pt x="2414435" y="359143"/>
                  </a:lnTo>
                  <a:lnTo>
                    <a:pt x="2395156" y="400405"/>
                  </a:lnTo>
                  <a:lnTo>
                    <a:pt x="2383574" y="445249"/>
                  </a:lnTo>
                  <a:lnTo>
                    <a:pt x="2379726" y="493649"/>
                  </a:lnTo>
                  <a:lnTo>
                    <a:pt x="2383332" y="542429"/>
                  </a:lnTo>
                  <a:lnTo>
                    <a:pt x="2394204" y="587400"/>
                  </a:lnTo>
                  <a:lnTo>
                    <a:pt x="2412301" y="628586"/>
                  </a:lnTo>
                  <a:lnTo>
                    <a:pt x="2437638" y="665988"/>
                  </a:lnTo>
                  <a:lnTo>
                    <a:pt x="2468041" y="697001"/>
                  </a:lnTo>
                  <a:lnTo>
                    <a:pt x="2501531" y="719137"/>
                  </a:lnTo>
                  <a:lnTo>
                    <a:pt x="2538095" y="732434"/>
                  </a:lnTo>
                  <a:lnTo>
                    <a:pt x="2577719" y="736854"/>
                  </a:lnTo>
                  <a:lnTo>
                    <a:pt x="2601290" y="735545"/>
                  </a:lnTo>
                  <a:lnTo>
                    <a:pt x="2642489" y="725068"/>
                  </a:lnTo>
                  <a:lnTo>
                    <a:pt x="2676753" y="703732"/>
                  </a:lnTo>
                  <a:lnTo>
                    <a:pt x="2709761" y="669772"/>
                  </a:lnTo>
                  <a:lnTo>
                    <a:pt x="2726182" y="647954"/>
                  </a:lnTo>
                  <a:lnTo>
                    <a:pt x="2728341" y="647954"/>
                  </a:lnTo>
                  <a:lnTo>
                    <a:pt x="2728341" y="728091"/>
                  </a:lnTo>
                  <a:lnTo>
                    <a:pt x="2867914" y="728091"/>
                  </a:lnTo>
                  <a:lnTo>
                    <a:pt x="2867914" y="647954"/>
                  </a:lnTo>
                  <a:lnTo>
                    <a:pt x="2867914" y="609727"/>
                  </a:lnTo>
                  <a:lnTo>
                    <a:pt x="2867914" y="389382"/>
                  </a:lnTo>
                  <a:lnTo>
                    <a:pt x="2867914" y="324993"/>
                  </a:lnTo>
                  <a:lnTo>
                    <a:pt x="2867914" y="260096"/>
                  </a:lnTo>
                  <a:close/>
                </a:path>
                <a:path w="6395084" h="2265679">
                  <a:moveTo>
                    <a:pt x="3108706" y="1833626"/>
                  </a:moveTo>
                  <a:lnTo>
                    <a:pt x="3104413" y="1783905"/>
                  </a:lnTo>
                  <a:lnTo>
                    <a:pt x="3091573" y="1738376"/>
                  </a:lnTo>
                  <a:lnTo>
                    <a:pt x="3070174" y="1697037"/>
                  </a:lnTo>
                  <a:lnTo>
                    <a:pt x="3040253" y="1659890"/>
                  </a:lnTo>
                  <a:lnTo>
                    <a:pt x="3003956" y="1629219"/>
                  </a:lnTo>
                  <a:lnTo>
                    <a:pt x="2971292" y="1611477"/>
                  </a:lnTo>
                  <a:lnTo>
                    <a:pt x="2971292" y="1835785"/>
                  </a:lnTo>
                  <a:lnTo>
                    <a:pt x="2969336" y="1858454"/>
                  </a:lnTo>
                  <a:lnTo>
                    <a:pt x="2953766" y="1899221"/>
                  </a:lnTo>
                  <a:lnTo>
                    <a:pt x="2923921" y="1932495"/>
                  </a:lnTo>
                  <a:lnTo>
                    <a:pt x="2887624" y="1949831"/>
                  </a:lnTo>
                  <a:lnTo>
                    <a:pt x="2867533" y="1951990"/>
                  </a:lnTo>
                  <a:lnTo>
                    <a:pt x="2846527" y="1949780"/>
                  </a:lnTo>
                  <a:lnTo>
                    <a:pt x="2809329" y="1932063"/>
                  </a:lnTo>
                  <a:lnTo>
                    <a:pt x="2779623" y="1897875"/>
                  </a:lnTo>
                  <a:lnTo>
                    <a:pt x="2764282" y="1854733"/>
                  </a:lnTo>
                  <a:lnTo>
                    <a:pt x="2762377" y="1830324"/>
                  </a:lnTo>
                  <a:lnTo>
                    <a:pt x="2764307" y="1807997"/>
                  </a:lnTo>
                  <a:lnTo>
                    <a:pt x="2779788" y="1768182"/>
                  </a:lnTo>
                  <a:lnTo>
                    <a:pt x="2809697" y="1736128"/>
                  </a:lnTo>
                  <a:lnTo>
                    <a:pt x="2846755" y="1719503"/>
                  </a:lnTo>
                  <a:lnTo>
                    <a:pt x="2867533" y="1717421"/>
                  </a:lnTo>
                  <a:lnTo>
                    <a:pt x="2887624" y="1719643"/>
                  </a:lnTo>
                  <a:lnTo>
                    <a:pt x="2923921" y="1737360"/>
                  </a:lnTo>
                  <a:lnTo>
                    <a:pt x="2953766" y="1771332"/>
                  </a:lnTo>
                  <a:lnTo>
                    <a:pt x="2969336" y="1812810"/>
                  </a:lnTo>
                  <a:lnTo>
                    <a:pt x="2971292" y="1835785"/>
                  </a:lnTo>
                  <a:lnTo>
                    <a:pt x="2971292" y="1611477"/>
                  </a:lnTo>
                  <a:lnTo>
                    <a:pt x="2963634" y="1607312"/>
                  </a:lnTo>
                  <a:lnTo>
                    <a:pt x="2919272" y="1594167"/>
                  </a:lnTo>
                  <a:lnTo>
                    <a:pt x="2870835" y="1589786"/>
                  </a:lnTo>
                  <a:lnTo>
                    <a:pt x="2819006" y="1594078"/>
                  </a:lnTo>
                  <a:lnTo>
                    <a:pt x="2772118" y="1606956"/>
                  </a:lnTo>
                  <a:lnTo>
                    <a:pt x="2730131" y="1628419"/>
                  </a:lnTo>
                  <a:lnTo>
                    <a:pt x="2693035" y="1658493"/>
                  </a:lnTo>
                  <a:lnTo>
                    <a:pt x="2662707" y="1695361"/>
                  </a:lnTo>
                  <a:lnTo>
                    <a:pt x="2641092" y="1737194"/>
                  </a:lnTo>
                  <a:lnTo>
                    <a:pt x="2628125" y="1783994"/>
                  </a:lnTo>
                  <a:lnTo>
                    <a:pt x="2623820" y="1835785"/>
                  </a:lnTo>
                  <a:lnTo>
                    <a:pt x="2627833" y="1882178"/>
                  </a:lnTo>
                  <a:lnTo>
                    <a:pt x="2639898" y="1925878"/>
                  </a:lnTo>
                  <a:lnTo>
                    <a:pt x="2659977" y="1966899"/>
                  </a:lnTo>
                  <a:lnTo>
                    <a:pt x="2688082" y="2005203"/>
                  </a:lnTo>
                  <a:lnTo>
                    <a:pt x="2723515" y="2037549"/>
                  </a:lnTo>
                  <a:lnTo>
                    <a:pt x="2765425" y="2060638"/>
                  </a:lnTo>
                  <a:lnTo>
                    <a:pt x="2813812" y="2074506"/>
                  </a:lnTo>
                  <a:lnTo>
                    <a:pt x="2868676" y="2079117"/>
                  </a:lnTo>
                  <a:lnTo>
                    <a:pt x="2918041" y="2074748"/>
                  </a:lnTo>
                  <a:lnTo>
                    <a:pt x="2963075" y="2061629"/>
                  </a:lnTo>
                  <a:lnTo>
                    <a:pt x="3003816" y="2039797"/>
                  </a:lnTo>
                  <a:lnTo>
                    <a:pt x="3040253" y="2009267"/>
                  </a:lnTo>
                  <a:lnTo>
                    <a:pt x="3070174" y="1972081"/>
                  </a:lnTo>
                  <a:lnTo>
                    <a:pt x="3080486" y="1951990"/>
                  </a:lnTo>
                  <a:lnTo>
                    <a:pt x="3091573" y="1930400"/>
                  </a:lnTo>
                  <a:lnTo>
                    <a:pt x="3104413" y="1884260"/>
                  </a:lnTo>
                  <a:lnTo>
                    <a:pt x="3108706" y="1833626"/>
                  </a:lnTo>
                  <a:close/>
                </a:path>
                <a:path w="6395084" h="2265679">
                  <a:moveTo>
                    <a:pt x="3375279" y="1341120"/>
                  </a:moveTo>
                  <a:lnTo>
                    <a:pt x="3235706" y="1341120"/>
                  </a:lnTo>
                  <a:lnTo>
                    <a:pt x="3235706" y="2069211"/>
                  </a:lnTo>
                  <a:lnTo>
                    <a:pt x="3375279" y="2069211"/>
                  </a:lnTo>
                  <a:lnTo>
                    <a:pt x="3375279" y="1341120"/>
                  </a:lnTo>
                  <a:close/>
                </a:path>
                <a:path w="6395084" h="2265679">
                  <a:moveTo>
                    <a:pt x="3458845" y="0"/>
                  </a:moveTo>
                  <a:lnTo>
                    <a:pt x="3318129" y="0"/>
                  </a:lnTo>
                  <a:lnTo>
                    <a:pt x="3318129" y="321818"/>
                  </a:lnTo>
                  <a:lnTo>
                    <a:pt x="3315970" y="319493"/>
                  </a:lnTo>
                  <a:lnTo>
                    <a:pt x="3315970" y="493649"/>
                  </a:lnTo>
                  <a:lnTo>
                    <a:pt x="3314090" y="517156"/>
                  </a:lnTo>
                  <a:lnTo>
                    <a:pt x="3299091" y="558203"/>
                  </a:lnTo>
                  <a:lnTo>
                    <a:pt x="3270110" y="590130"/>
                  </a:lnTo>
                  <a:lnTo>
                    <a:pt x="3232823" y="606653"/>
                  </a:lnTo>
                  <a:lnTo>
                    <a:pt x="3211449" y="608711"/>
                  </a:lnTo>
                  <a:lnTo>
                    <a:pt x="3193389" y="606806"/>
                  </a:lnTo>
                  <a:lnTo>
                    <a:pt x="3147568" y="578104"/>
                  </a:lnTo>
                  <a:lnTo>
                    <a:pt x="3127781" y="544474"/>
                  </a:lnTo>
                  <a:lnTo>
                    <a:pt x="3121152" y="504444"/>
                  </a:lnTo>
                  <a:lnTo>
                    <a:pt x="3123019" y="478878"/>
                  </a:lnTo>
                  <a:lnTo>
                    <a:pt x="3138017" y="436067"/>
                  </a:lnTo>
                  <a:lnTo>
                    <a:pt x="3166338" y="405015"/>
                  </a:lnTo>
                  <a:lnTo>
                    <a:pt x="3215259" y="387223"/>
                  </a:lnTo>
                  <a:lnTo>
                    <a:pt x="3254400" y="395211"/>
                  </a:lnTo>
                  <a:lnTo>
                    <a:pt x="3286887" y="419100"/>
                  </a:lnTo>
                  <a:lnTo>
                    <a:pt x="3308667" y="453720"/>
                  </a:lnTo>
                  <a:lnTo>
                    <a:pt x="3315970" y="493649"/>
                  </a:lnTo>
                  <a:lnTo>
                    <a:pt x="3315970" y="319493"/>
                  </a:lnTo>
                  <a:lnTo>
                    <a:pt x="3284791" y="288442"/>
                  </a:lnTo>
                  <a:lnTo>
                    <a:pt x="3252216" y="265811"/>
                  </a:lnTo>
                  <a:lnTo>
                    <a:pt x="3195726" y="249745"/>
                  </a:lnTo>
                  <a:lnTo>
                    <a:pt x="3173222" y="248666"/>
                  </a:lnTo>
                  <a:lnTo>
                    <a:pt x="3133598" y="253149"/>
                  </a:lnTo>
                  <a:lnTo>
                    <a:pt x="3096869" y="266598"/>
                  </a:lnTo>
                  <a:lnTo>
                    <a:pt x="3063075" y="289013"/>
                  </a:lnTo>
                  <a:lnTo>
                    <a:pt x="3032252" y="320421"/>
                  </a:lnTo>
                  <a:lnTo>
                    <a:pt x="3006483" y="358114"/>
                  </a:lnTo>
                  <a:lnTo>
                    <a:pt x="2988068" y="399567"/>
                  </a:lnTo>
                  <a:lnTo>
                    <a:pt x="2977007" y="444741"/>
                  </a:lnTo>
                  <a:lnTo>
                    <a:pt x="2973324" y="493649"/>
                  </a:lnTo>
                  <a:lnTo>
                    <a:pt x="2976892" y="542391"/>
                  </a:lnTo>
                  <a:lnTo>
                    <a:pt x="2987586" y="587273"/>
                  </a:lnTo>
                  <a:lnTo>
                    <a:pt x="3005417" y="628256"/>
                  </a:lnTo>
                  <a:lnTo>
                    <a:pt x="3030347" y="665353"/>
                  </a:lnTo>
                  <a:lnTo>
                    <a:pt x="3060217" y="696175"/>
                  </a:lnTo>
                  <a:lnTo>
                    <a:pt x="3093097" y="718159"/>
                  </a:lnTo>
                  <a:lnTo>
                    <a:pt x="3128937" y="731329"/>
                  </a:lnTo>
                  <a:lnTo>
                    <a:pt x="3167761" y="735711"/>
                  </a:lnTo>
                  <a:lnTo>
                    <a:pt x="3211144" y="730237"/>
                  </a:lnTo>
                  <a:lnTo>
                    <a:pt x="3250831" y="713790"/>
                  </a:lnTo>
                  <a:lnTo>
                    <a:pt x="3286823" y="686371"/>
                  </a:lnTo>
                  <a:lnTo>
                    <a:pt x="3319145" y="647954"/>
                  </a:lnTo>
                  <a:lnTo>
                    <a:pt x="3321431" y="647954"/>
                  </a:lnTo>
                  <a:lnTo>
                    <a:pt x="3321431" y="728091"/>
                  </a:lnTo>
                  <a:lnTo>
                    <a:pt x="3458845" y="728091"/>
                  </a:lnTo>
                  <a:lnTo>
                    <a:pt x="3458845" y="647954"/>
                  </a:lnTo>
                  <a:lnTo>
                    <a:pt x="3458845" y="608711"/>
                  </a:lnTo>
                  <a:lnTo>
                    <a:pt x="3458845" y="387223"/>
                  </a:lnTo>
                  <a:lnTo>
                    <a:pt x="3458845" y="321818"/>
                  </a:lnTo>
                  <a:lnTo>
                    <a:pt x="3458845" y="0"/>
                  </a:lnTo>
                  <a:close/>
                </a:path>
                <a:path w="6395084" h="2265679">
                  <a:moveTo>
                    <a:pt x="3859657" y="254635"/>
                  </a:moveTo>
                  <a:lnTo>
                    <a:pt x="3853764" y="253720"/>
                  </a:lnTo>
                  <a:lnTo>
                    <a:pt x="3847541" y="253034"/>
                  </a:lnTo>
                  <a:lnTo>
                    <a:pt x="3840950" y="252628"/>
                  </a:lnTo>
                  <a:lnTo>
                    <a:pt x="3834003" y="252488"/>
                  </a:lnTo>
                  <a:lnTo>
                    <a:pt x="3822027" y="253771"/>
                  </a:lnTo>
                  <a:lnTo>
                    <a:pt x="3783076" y="272923"/>
                  </a:lnTo>
                  <a:lnTo>
                    <a:pt x="3745547" y="311772"/>
                  </a:lnTo>
                  <a:lnTo>
                    <a:pt x="3734816" y="328295"/>
                  </a:lnTo>
                  <a:lnTo>
                    <a:pt x="3732530" y="328295"/>
                  </a:lnTo>
                  <a:lnTo>
                    <a:pt x="3732530" y="259080"/>
                  </a:lnTo>
                  <a:lnTo>
                    <a:pt x="3592957" y="259080"/>
                  </a:lnTo>
                  <a:lnTo>
                    <a:pt x="3592957" y="728091"/>
                  </a:lnTo>
                  <a:lnTo>
                    <a:pt x="3734816" y="728091"/>
                  </a:lnTo>
                  <a:lnTo>
                    <a:pt x="3734816" y="519176"/>
                  </a:lnTo>
                  <a:lnTo>
                    <a:pt x="3736289" y="493445"/>
                  </a:lnTo>
                  <a:lnTo>
                    <a:pt x="3748100" y="451065"/>
                  </a:lnTo>
                  <a:lnTo>
                    <a:pt x="3787038" y="411721"/>
                  </a:lnTo>
                  <a:lnTo>
                    <a:pt x="3825367" y="404114"/>
                  </a:lnTo>
                  <a:lnTo>
                    <a:pt x="3833787" y="404329"/>
                  </a:lnTo>
                  <a:lnTo>
                    <a:pt x="3842321" y="404964"/>
                  </a:lnTo>
                  <a:lnTo>
                    <a:pt x="3850932" y="405993"/>
                  </a:lnTo>
                  <a:lnTo>
                    <a:pt x="3859657" y="407416"/>
                  </a:lnTo>
                  <a:lnTo>
                    <a:pt x="3859657" y="404114"/>
                  </a:lnTo>
                  <a:lnTo>
                    <a:pt x="3859657" y="328295"/>
                  </a:lnTo>
                  <a:lnTo>
                    <a:pt x="3859657" y="254635"/>
                  </a:lnTo>
                  <a:close/>
                </a:path>
                <a:path w="6395084" h="2265679">
                  <a:moveTo>
                    <a:pt x="3911473" y="1365631"/>
                  </a:moveTo>
                  <a:lnTo>
                    <a:pt x="3740658" y="1365631"/>
                  </a:lnTo>
                  <a:lnTo>
                    <a:pt x="3664331" y="1528699"/>
                  </a:lnTo>
                  <a:lnTo>
                    <a:pt x="3761994" y="1528699"/>
                  </a:lnTo>
                  <a:lnTo>
                    <a:pt x="3911473" y="1365631"/>
                  </a:lnTo>
                  <a:close/>
                </a:path>
                <a:path w="6395084" h="2265679">
                  <a:moveTo>
                    <a:pt x="3991102" y="1833626"/>
                  </a:moveTo>
                  <a:lnTo>
                    <a:pt x="3986809" y="1783905"/>
                  </a:lnTo>
                  <a:lnTo>
                    <a:pt x="3973969" y="1738376"/>
                  </a:lnTo>
                  <a:lnTo>
                    <a:pt x="3952570" y="1697037"/>
                  </a:lnTo>
                  <a:lnTo>
                    <a:pt x="3922649" y="1659890"/>
                  </a:lnTo>
                  <a:lnTo>
                    <a:pt x="3886352" y="1629219"/>
                  </a:lnTo>
                  <a:lnTo>
                    <a:pt x="3853688" y="1611477"/>
                  </a:lnTo>
                  <a:lnTo>
                    <a:pt x="3853688" y="1835785"/>
                  </a:lnTo>
                  <a:lnTo>
                    <a:pt x="3851732" y="1858454"/>
                  </a:lnTo>
                  <a:lnTo>
                    <a:pt x="3836162" y="1899221"/>
                  </a:lnTo>
                  <a:lnTo>
                    <a:pt x="3806317" y="1932495"/>
                  </a:lnTo>
                  <a:lnTo>
                    <a:pt x="3770020" y="1949831"/>
                  </a:lnTo>
                  <a:lnTo>
                    <a:pt x="3749929" y="1951990"/>
                  </a:lnTo>
                  <a:lnTo>
                    <a:pt x="3728923" y="1949780"/>
                  </a:lnTo>
                  <a:lnTo>
                    <a:pt x="3691725" y="1932063"/>
                  </a:lnTo>
                  <a:lnTo>
                    <a:pt x="3662019" y="1897875"/>
                  </a:lnTo>
                  <a:lnTo>
                    <a:pt x="3646678" y="1854733"/>
                  </a:lnTo>
                  <a:lnTo>
                    <a:pt x="3644773" y="1830324"/>
                  </a:lnTo>
                  <a:lnTo>
                    <a:pt x="3646703" y="1807997"/>
                  </a:lnTo>
                  <a:lnTo>
                    <a:pt x="3662184" y="1768182"/>
                  </a:lnTo>
                  <a:lnTo>
                    <a:pt x="3692093" y="1736128"/>
                  </a:lnTo>
                  <a:lnTo>
                    <a:pt x="3729151" y="1719503"/>
                  </a:lnTo>
                  <a:lnTo>
                    <a:pt x="3749929" y="1717421"/>
                  </a:lnTo>
                  <a:lnTo>
                    <a:pt x="3770020" y="1719643"/>
                  </a:lnTo>
                  <a:lnTo>
                    <a:pt x="3806317" y="1737360"/>
                  </a:lnTo>
                  <a:lnTo>
                    <a:pt x="3836162" y="1771332"/>
                  </a:lnTo>
                  <a:lnTo>
                    <a:pt x="3851732" y="1812810"/>
                  </a:lnTo>
                  <a:lnTo>
                    <a:pt x="3853688" y="1835785"/>
                  </a:lnTo>
                  <a:lnTo>
                    <a:pt x="3853688" y="1611477"/>
                  </a:lnTo>
                  <a:lnTo>
                    <a:pt x="3846030" y="1607312"/>
                  </a:lnTo>
                  <a:lnTo>
                    <a:pt x="3801668" y="1594167"/>
                  </a:lnTo>
                  <a:lnTo>
                    <a:pt x="3753231" y="1589786"/>
                  </a:lnTo>
                  <a:lnTo>
                    <a:pt x="3701402" y="1594078"/>
                  </a:lnTo>
                  <a:lnTo>
                    <a:pt x="3654514" y="1606956"/>
                  </a:lnTo>
                  <a:lnTo>
                    <a:pt x="3612527" y="1628419"/>
                  </a:lnTo>
                  <a:lnTo>
                    <a:pt x="3575431" y="1658493"/>
                  </a:lnTo>
                  <a:lnTo>
                    <a:pt x="3545103" y="1695361"/>
                  </a:lnTo>
                  <a:lnTo>
                    <a:pt x="3523488" y="1737194"/>
                  </a:lnTo>
                  <a:lnTo>
                    <a:pt x="3510521" y="1783994"/>
                  </a:lnTo>
                  <a:lnTo>
                    <a:pt x="3506216" y="1835785"/>
                  </a:lnTo>
                  <a:lnTo>
                    <a:pt x="3510229" y="1882178"/>
                  </a:lnTo>
                  <a:lnTo>
                    <a:pt x="3522294" y="1925878"/>
                  </a:lnTo>
                  <a:lnTo>
                    <a:pt x="3542373" y="1966899"/>
                  </a:lnTo>
                  <a:lnTo>
                    <a:pt x="3570478" y="2005203"/>
                  </a:lnTo>
                  <a:lnTo>
                    <a:pt x="3605911" y="2037549"/>
                  </a:lnTo>
                  <a:lnTo>
                    <a:pt x="3647821" y="2060638"/>
                  </a:lnTo>
                  <a:lnTo>
                    <a:pt x="3696208" y="2074506"/>
                  </a:lnTo>
                  <a:lnTo>
                    <a:pt x="3751072" y="2079117"/>
                  </a:lnTo>
                  <a:lnTo>
                    <a:pt x="3800437" y="2074748"/>
                  </a:lnTo>
                  <a:lnTo>
                    <a:pt x="3845471" y="2061629"/>
                  </a:lnTo>
                  <a:lnTo>
                    <a:pt x="3886212" y="2039797"/>
                  </a:lnTo>
                  <a:lnTo>
                    <a:pt x="3922649" y="2009267"/>
                  </a:lnTo>
                  <a:lnTo>
                    <a:pt x="3952570" y="1972081"/>
                  </a:lnTo>
                  <a:lnTo>
                    <a:pt x="3962882" y="1951990"/>
                  </a:lnTo>
                  <a:lnTo>
                    <a:pt x="3973969" y="1930400"/>
                  </a:lnTo>
                  <a:lnTo>
                    <a:pt x="3986809" y="1884260"/>
                  </a:lnTo>
                  <a:lnTo>
                    <a:pt x="3991102" y="1833626"/>
                  </a:lnTo>
                  <a:close/>
                </a:path>
                <a:path w="6395084" h="2265679">
                  <a:moveTo>
                    <a:pt x="4363085" y="40894"/>
                  </a:moveTo>
                  <a:lnTo>
                    <a:pt x="4292727" y="40894"/>
                  </a:lnTo>
                  <a:lnTo>
                    <a:pt x="4287647" y="61404"/>
                  </a:lnTo>
                  <a:lnTo>
                    <a:pt x="4278503" y="76047"/>
                  </a:lnTo>
                  <a:lnTo>
                    <a:pt x="4265257" y="84836"/>
                  </a:lnTo>
                  <a:lnTo>
                    <a:pt x="4247896" y="87757"/>
                  </a:lnTo>
                  <a:lnTo>
                    <a:pt x="4234764" y="86614"/>
                  </a:lnTo>
                  <a:lnTo>
                    <a:pt x="4219410" y="83185"/>
                  </a:lnTo>
                  <a:lnTo>
                    <a:pt x="4201807" y="77470"/>
                  </a:lnTo>
                  <a:lnTo>
                    <a:pt x="4181983" y="69469"/>
                  </a:lnTo>
                  <a:lnTo>
                    <a:pt x="4162526" y="61163"/>
                  </a:lnTo>
                  <a:lnTo>
                    <a:pt x="4146258" y="54508"/>
                  </a:lnTo>
                  <a:lnTo>
                    <a:pt x="4105681" y="42164"/>
                  </a:lnTo>
                  <a:lnTo>
                    <a:pt x="4085971" y="40894"/>
                  </a:lnTo>
                  <a:lnTo>
                    <a:pt x="4063987" y="42951"/>
                  </a:lnTo>
                  <a:lnTo>
                    <a:pt x="4027551" y="59436"/>
                  </a:lnTo>
                  <a:lnTo>
                    <a:pt x="4001541" y="91922"/>
                  </a:lnTo>
                  <a:lnTo>
                    <a:pt x="3988308" y="137020"/>
                  </a:lnTo>
                  <a:lnTo>
                    <a:pt x="3986657" y="164084"/>
                  </a:lnTo>
                  <a:lnTo>
                    <a:pt x="3986657" y="179451"/>
                  </a:lnTo>
                  <a:lnTo>
                    <a:pt x="4055999" y="179451"/>
                  </a:lnTo>
                  <a:lnTo>
                    <a:pt x="4056088" y="175399"/>
                  </a:lnTo>
                  <a:lnTo>
                    <a:pt x="4058335" y="157060"/>
                  </a:lnTo>
                  <a:lnTo>
                    <a:pt x="4065359" y="143408"/>
                  </a:lnTo>
                  <a:lnTo>
                    <a:pt x="4077106" y="135204"/>
                  </a:lnTo>
                  <a:lnTo>
                    <a:pt x="4093591" y="132461"/>
                  </a:lnTo>
                  <a:lnTo>
                    <a:pt x="4107370" y="133654"/>
                  </a:lnTo>
                  <a:lnTo>
                    <a:pt x="4124198" y="137248"/>
                  </a:lnTo>
                  <a:lnTo>
                    <a:pt x="4144060" y="143230"/>
                  </a:lnTo>
                  <a:lnTo>
                    <a:pt x="4166997" y="151638"/>
                  </a:lnTo>
                  <a:lnTo>
                    <a:pt x="4189184" y="160185"/>
                  </a:lnTo>
                  <a:lnTo>
                    <a:pt x="4207014" y="166776"/>
                  </a:lnTo>
                  <a:lnTo>
                    <a:pt x="4245673" y="176390"/>
                  </a:lnTo>
                  <a:lnTo>
                    <a:pt x="4265930" y="177165"/>
                  </a:lnTo>
                  <a:lnTo>
                    <a:pt x="4308424" y="168668"/>
                  </a:lnTo>
                  <a:lnTo>
                    <a:pt x="4338790" y="143141"/>
                  </a:lnTo>
                  <a:lnTo>
                    <a:pt x="4343349" y="132461"/>
                  </a:lnTo>
                  <a:lnTo>
                    <a:pt x="4357001" y="100558"/>
                  </a:lnTo>
                  <a:lnTo>
                    <a:pt x="4358310" y="87757"/>
                  </a:lnTo>
                  <a:lnTo>
                    <a:pt x="4363085" y="40894"/>
                  </a:lnTo>
                  <a:close/>
                </a:path>
                <a:path w="6395084" h="2265679">
                  <a:moveTo>
                    <a:pt x="4420870" y="492506"/>
                  </a:moveTo>
                  <a:lnTo>
                    <a:pt x="4416577" y="442785"/>
                  </a:lnTo>
                  <a:lnTo>
                    <a:pt x="4403737" y="397256"/>
                  </a:lnTo>
                  <a:lnTo>
                    <a:pt x="4382338" y="355917"/>
                  </a:lnTo>
                  <a:lnTo>
                    <a:pt x="4352417" y="318770"/>
                  </a:lnTo>
                  <a:lnTo>
                    <a:pt x="4316120" y="288099"/>
                  </a:lnTo>
                  <a:lnTo>
                    <a:pt x="4283456" y="270357"/>
                  </a:lnTo>
                  <a:lnTo>
                    <a:pt x="4283456" y="494665"/>
                  </a:lnTo>
                  <a:lnTo>
                    <a:pt x="4281500" y="517334"/>
                  </a:lnTo>
                  <a:lnTo>
                    <a:pt x="4265930" y="558101"/>
                  </a:lnTo>
                  <a:lnTo>
                    <a:pt x="4236085" y="591375"/>
                  </a:lnTo>
                  <a:lnTo>
                    <a:pt x="4199788" y="608711"/>
                  </a:lnTo>
                  <a:lnTo>
                    <a:pt x="4179697" y="610870"/>
                  </a:lnTo>
                  <a:lnTo>
                    <a:pt x="4158691" y="608660"/>
                  </a:lnTo>
                  <a:lnTo>
                    <a:pt x="4121493" y="590943"/>
                  </a:lnTo>
                  <a:lnTo>
                    <a:pt x="4091787" y="556755"/>
                  </a:lnTo>
                  <a:lnTo>
                    <a:pt x="4076446" y="513613"/>
                  </a:lnTo>
                  <a:lnTo>
                    <a:pt x="4074541" y="489204"/>
                  </a:lnTo>
                  <a:lnTo>
                    <a:pt x="4076471" y="466877"/>
                  </a:lnTo>
                  <a:lnTo>
                    <a:pt x="4091952" y="427062"/>
                  </a:lnTo>
                  <a:lnTo>
                    <a:pt x="4121861" y="395008"/>
                  </a:lnTo>
                  <a:lnTo>
                    <a:pt x="4158919" y="378383"/>
                  </a:lnTo>
                  <a:lnTo>
                    <a:pt x="4179697" y="376301"/>
                  </a:lnTo>
                  <a:lnTo>
                    <a:pt x="4199788" y="378523"/>
                  </a:lnTo>
                  <a:lnTo>
                    <a:pt x="4236085" y="396240"/>
                  </a:lnTo>
                  <a:lnTo>
                    <a:pt x="4265930" y="430212"/>
                  </a:lnTo>
                  <a:lnTo>
                    <a:pt x="4281500" y="471690"/>
                  </a:lnTo>
                  <a:lnTo>
                    <a:pt x="4283456" y="494665"/>
                  </a:lnTo>
                  <a:lnTo>
                    <a:pt x="4283456" y="270357"/>
                  </a:lnTo>
                  <a:lnTo>
                    <a:pt x="4275798" y="266192"/>
                  </a:lnTo>
                  <a:lnTo>
                    <a:pt x="4231437" y="253047"/>
                  </a:lnTo>
                  <a:lnTo>
                    <a:pt x="4182999" y="248666"/>
                  </a:lnTo>
                  <a:lnTo>
                    <a:pt x="4131170" y="252958"/>
                  </a:lnTo>
                  <a:lnTo>
                    <a:pt x="4084282" y="265836"/>
                  </a:lnTo>
                  <a:lnTo>
                    <a:pt x="4042295" y="287299"/>
                  </a:lnTo>
                  <a:lnTo>
                    <a:pt x="4005199" y="317373"/>
                  </a:lnTo>
                  <a:lnTo>
                    <a:pt x="3974871" y="354241"/>
                  </a:lnTo>
                  <a:lnTo>
                    <a:pt x="3953256" y="396074"/>
                  </a:lnTo>
                  <a:lnTo>
                    <a:pt x="3940289" y="442874"/>
                  </a:lnTo>
                  <a:lnTo>
                    <a:pt x="3935984" y="494665"/>
                  </a:lnTo>
                  <a:lnTo>
                    <a:pt x="3939997" y="541058"/>
                  </a:lnTo>
                  <a:lnTo>
                    <a:pt x="3952062" y="584758"/>
                  </a:lnTo>
                  <a:lnTo>
                    <a:pt x="3972141" y="625779"/>
                  </a:lnTo>
                  <a:lnTo>
                    <a:pt x="4000246" y="664083"/>
                  </a:lnTo>
                  <a:lnTo>
                    <a:pt x="4035679" y="696429"/>
                  </a:lnTo>
                  <a:lnTo>
                    <a:pt x="4077589" y="719518"/>
                  </a:lnTo>
                  <a:lnTo>
                    <a:pt x="4125976" y="733386"/>
                  </a:lnTo>
                  <a:lnTo>
                    <a:pt x="4180840" y="737997"/>
                  </a:lnTo>
                  <a:lnTo>
                    <a:pt x="4230205" y="733628"/>
                  </a:lnTo>
                  <a:lnTo>
                    <a:pt x="4275239" y="720509"/>
                  </a:lnTo>
                  <a:lnTo>
                    <a:pt x="4315980" y="698677"/>
                  </a:lnTo>
                  <a:lnTo>
                    <a:pt x="4352417" y="668147"/>
                  </a:lnTo>
                  <a:lnTo>
                    <a:pt x="4382338" y="630961"/>
                  </a:lnTo>
                  <a:lnTo>
                    <a:pt x="4392650" y="610870"/>
                  </a:lnTo>
                  <a:lnTo>
                    <a:pt x="4403737" y="589280"/>
                  </a:lnTo>
                  <a:lnTo>
                    <a:pt x="4416577" y="543140"/>
                  </a:lnTo>
                  <a:lnTo>
                    <a:pt x="4420870" y="492506"/>
                  </a:lnTo>
                  <a:close/>
                </a:path>
                <a:path w="6395084" h="2265679">
                  <a:moveTo>
                    <a:pt x="4562602" y="1601216"/>
                  </a:moveTo>
                  <a:lnTo>
                    <a:pt x="4425188" y="1601216"/>
                  </a:lnTo>
                  <a:lnTo>
                    <a:pt x="4425188" y="1824355"/>
                  </a:lnTo>
                  <a:lnTo>
                    <a:pt x="4423346" y="1846884"/>
                  </a:lnTo>
                  <a:lnTo>
                    <a:pt x="4408729" y="1886559"/>
                  </a:lnTo>
                  <a:lnTo>
                    <a:pt x="4380662" y="1917903"/>
                  </a:lnTo>
                  <a:lnTo>
                    <a:pt x="4345610" y="1934095"/>
                  </a:lnTo>
                  <a:lnTo>
                    <a:pt x="4325874" y="1936115"/>
                  </a:lnTo>
                  <a:lnTo>
                    <a:pt x="4305554" y="1933994"/>
                  </a:lnTo>
                  <a:lnTo>
                    <a:pt x="4268902" y="1916988"/>
                  </a:lnTo>
                  <a:lnTo>
                    <a:pt x="4238841" y="1884921"/>
                  </a:lnTo>
                  <a:lnTo>
                    <a:pt x="4223169" y="1849869"/>
                  </a:lnTo>
                  <a:lnTo>
                    <a:pt x="4221226" y="1831975"/>
                  </a:lnTo>
                  <a:lnTo>
                    <a:pt x="4223105" y="1806790"/>
                  </a:lnTo>
                  <a:lnTo>
                    <a:pt x="4238206" y="1764118"/>
                  </a:lnTo>
                  <a:lnTo>
                    <a:pt x="4267454" y="1732445"/>
                  </a:lnTo>
                  <a:lnTo>
                    <a:pt x="4304652" y="1716163"/>
                  </a:lnTo>
                  <a:lnTo>
                    <a:pt x="4325874" y="1714119"/>
                  </a:lnTo>
                  <a:lnTo>
                    <a:pt x="4346702" y="1716074"/>
                  </a:lnTo>
                  <a:lnTo>
                    <a:pt x="4382465" y="1731645"/>
                  </a:lnTo>
                  <a:lnTo>
                    <a:pt x="4409541" y="1761832"/>
                  </a:lnTo>
                  <a:lnTo>
                    <a:pt x="4423448" y="1801406"/>
                  </a:lnTo>
                  <a:lnTo>
                    <a:pt x="4425188" y="1824355"/>
                  </a:lnTo>
                  <a:lnTo>
                    <a:pt x="4425188" y="1601216"/>
                  </a:lnTo>
                  <a:lnTo>
                    <a:pt x="4424045" y="1601216"/>
                  </a:lnTo>
                  <a:lnTo>
                    <a:pt x="4424045" y="1666113"/>
                  </a:lnTo>
                  <a:lnTo>
                    <a:pt x="4388967" y="1632762"/>
                  </a:lnTo>
                  <a:lnTo>
                    <a:pt x="4353458" y="1608899"/>
                  </a:lnTo>
                  <a:lnTo>
                    <a:pt x="4317530" y="1594573"/>
                  </a:lnTo>
                  <a:lnTo>
                    <a:pt x="4281170" y="1589786"/>
                  </a:lnTo>
                  <a:lnTo>
                    <a:pt x="4239641" y="1594142"/>
                  </a:lnTo>
                  <a:lnTo>
                    <a:pt x="4201185" y="1607210"/>
                  </a:lnTo>
                  <a:lnTo>
                    <a:pt x="4165828" y="1628952"/>
                  </a:lnTo>
                  <a:lnTo>
                    <a:pt x="4133596" y="1659382"/>
                  </a:lnTo>
                  <a:lnTo>
                    <a:pt x="4106748" y="1696008"/>
                  </a:lnTo>
                  <a:lnTo>
                    <a:pt x="4087584" y="1736344"/>
                  </a:lnTo>
                  <a:lnTo>
                    <a:pt x="4076077" y="1780400"/>
                  </a:lnTo>
                  <a:lnTo>
                    <a:pt x="4072255" y="1828165"/>
                  </a:lnTo>
                  <a:lnTo>
                    <a:pt x="4075963" y="1877275"/>
                  </a:lnTo>
                  <a:lnTo>
                    <a:pt x="4087076" y="1922094"/>
                  </a:lnTo>
                  <a:lnTo>
                    <a:pt x="4105579" y="1962619"/>
                  </a:lnTo>
                  <a:lnTo>
                    <a:pt x="4131437" y="1998853"/>
                  </a:lnTo>
                  <a:lnTo>
                    <a:pt x="4162869" y="2028698"/>
                  </a:lnTo>
                  <a:lnTo>
                    <a:pt x="4197934" y="2050008"/>
                  </a:lnTo>
                  <a:lnTo>
                    <a:pt x="4236644" y="2062797"/>
                  </a:lnTo>
                  <a:lnTo>
                    <a:pt x="4279011" y="2067052"/>
                  </a:lnTo>
                  <a:lnTo>
                    <a:pt x="4318940" y="2062086"/>
                  </a:lnTo>
                  <a:lnTo>
                    <a:pt x="4356430" y="2047151"/>
                  </a:lnTo>
                  <a:lnTo>
                    <a:pt x="4391469" y="2022271"/>
                  </a:lnTo>
                  <a:lnTo>
                    <a:pt x="4424045" y="1987423"/>
                  </a:lnTo>
                  <a:lnTo>
                    <a:pt x="4424045" y="2042541"/>
                  </a:lnTo>
                  <a:lnTo>
                    <a:pt x="4417530" y="2092934"/>
                  </a:lnTo>
                  <a:lnTo>
                    <a:pt x="4397883" y="2132838"/>
                  </a:lnTo>
                  <a:lnTo>
                    <a:pt x="4367898" y="2158784"/>
                  </a:lnTo>
                  <a:lnTo>
                    <a:pt x="4330319" y="2167382"/>
                  </a:lnTo>
                  <a:lnTo>
                    <a:pt x="4304042" y="2163407"/>
                  </a:lnTo>
                  <a:lnTo>
                    <a:pt x="4278757" y="2151469"/>
                  </a:lnTo>
                  <a:lnTo>
                    <a:pt x="4254411" y="2131542"/>
                  </a:lnTo>
                  <a:lnTo>
                    <a:pt x="4231005" y="2103628"/>
                  </a:lnTo>
                  <a:lnTo>
                    <a:pt x="4074414" y="2103628"/>
                  </a:lnTo>
                  <a:lnTo>
                    <a:pt x="4089311" y="2144826"/>
                  </a:lnTo>
                  <a:lnTo>
                    <a:pt x="4108335" y="2179472"/>
                  </a:lnTo>
                  <a:lnTo>
                    <a:pt x="4158742" y="2229104"/>
                  </a:lnTo>
                  <a:lnTo>
                    <a:pt x="4227131" y="2256536"/>
                  </a:lnTo>
                  <a:lnTo>
                    <a:pt x="4268609" y="2263394"/>
                  </a:lnTo>
                  <a:lnTo>
                    <a:pt x="4314952" y="2265680"/>
                  </a:lnTo>
                  <a:lnTo>
                    <a:pt x="4353090" y="2264156"/>
                  </a:lnTo>
                  <a:lnTo>
                    <a:pt x="4422241" y="2251976"/>
                  </a:lnTo>
                  <a:lnTo>
                    <a:pt x="4480966" y="2227516"/>
                  </a:lnTo>
                  <a:lnTo>
                    <a:pt x="4523257" y="2189899"/>
                  </a:lnTo>
                  <a:lnTo>
                    <a:pt x="4537049" y="2167382"/>
                  </a:lnTo>
                  <a:lnTo>
                    <a:pt x="4537837" y="2166112"/>
                  </a:lnTo>
                  <a:lnTo>
                    <a:pt x="4548670" y="2141334"/>
                  </a:lnTo>
                  <a:lnTo>
                    <a:pt x="4556404" y="2118017"/>
                  </a:lnTo>
                  <a:lnTo>
                    <a:pt x="4561052" y="2096185"/>
                  </a:lnTo>
                  <a:lnTo>
                    <a:pt x="4562602" y="2075815"/>
                  </a:lnTo>
                  <a:lnTo>
                    <a:pt x="4562602" y="1987423"/>
                  </a:lnTo>
                  <a:lnTo>
                    <a:pt x="4562602" y="1936115"/>
                  </a:lnTo>
                  <a:lnTo>
                    <a:pt x="4562602" y="1714119"/>
                  </a:lnTo>
                  <a:lnTo>
                    <a:pt x="4562602" y="1666113"/>
                  </a:lnTo>
                  <a:lnTo>
                    <a:pt x="4562602" y="1601216"/>
                  </a:lnTo>
                  <a:close/>
                </a:path>
                <a:path w="6395084" h="2265679">
                  <a:moveTo>
                    <a:pt x="4848987" y="1600200"/>
                  </a:moveTo>
                  <a:lnTo>
                    <a:pt x="4709414" y="1600200"/>
                  </a:lnTo>
                  <a:lnTo>
                    <a:pt x="4709414" y="2069211"/>
                  </a:lnTo>
                  <a:lnTo>
                    <a:pt x="4848987" y="2069211"/>
                  </a:lnTo>
                  <a:lnTo>
                    <a:pt x="4848987" y="1600200"/>
                  </a:lnTo>
                  <a:close/>
                </a:path>
                <a:path w="6395084" h="2265679">
                  <a:moveTo>
                    <a:pt x="4866005" y="1426464"/>
                  </a:moveTo>
                  <a:lnTo>
                    <a:pt x="4851527" y="1378610"/>
                  </a:lnTo>
                  <a:lnTo>
                    <a:pt x="4812055" y="1345869"/>
                  </a:lnTo>
                  <a:lnTo>
                    <a:pt x="4778629" y="1339469"/>
                  </a:lnTo>
                  <a:lnTo>
                    <a:pt x="4761281" y="1341069"/>
                  </a:lnTo>
                  <a:lnTo>
                    <a:pt x="4717034" y="1365123"/>
                  </a:lnTo>
                  <a:lnTo>
                    <a:pt x="4692993" y="1409280"/>
                  </a:lnTo>
                  <a:lnTo>
                    <a:pt x="4691380" y="1426464"/>
                  </a:lnTo>
                  <a:lnTo>
                    <a:pt x="4692993" y="1443850"/>
                  </a:lnTo>
                  <a:lnTo>
                    <a:pt x="4717034" y="1488313"/>
                  </a:lnTo>
                  <a:lnTo>
                    <a:pt x="4761281" y="1512379"/>
                  </a:lnTo>
                  <a:lnTo>
                    <a:pt x="4778629" y="1513967"/>
                  </a:lnTo>
                  <a:lnTo>
                    <a:pt x="4795977" y="1512379"/>
                  </a:lnTo>
                  <a:lnTo>
                    <a:pt x="4840351" y="1488313"/>
                  </a:lnTo>
                  <a:lnTo>
                    <a:pt x="4864379" y="1443850"/>
                  </a:lnTo>
                  <a:lnTo>
                    <a:pt x="4866005" y="1426464"/>
                  </a:lnTo>
                  <a:close/>
                </a:path>
                <a:path w="6395084" h="2265679">
                  <a:moveTo>
                    <a:pt x="4978273" y="504444"/>
                  </a:moveTo>
                  <a:lnTo>
                    <a:pt x="4974006" y="452208"/>
                  </a:lnTo>
                  <a:lnTo>
                    <a:pt x="4961255" y="404469"/>
                  </a:lnTo>
                  <a:lnTo>
                    <a:pt x="4940008" y="361251"/>
                  </a:lnTo>
                  <a:lnTo>
                    <a:pt x="4927676" y="345186"/>
                  </a:lnTo>
                  <a:lnTo>
                    <a:pt x="4910328" y="322580"/>
                  </a:lnTo>
                  <a:lnTo>
                    <a:pt x="4874247" y="290753"/>
                  </a:lnTo>
                  <a:lnTo>
                    <a:pt x="4834001" y="268008"/>
                  </a:lnTo>
                  <a:lnTo>
                    <a:pt x="4833747" y="267931"/>
                  </a:lnTo>
                  <a:lnTo>
                    <a:pt x="4833747" y="433070"/>
                  </a:lnTo>
                  <a:lnTo>
                    <a:pt x="4644898" y="433070"/>
                  </a:lnTo>
                  <a:lnTo>
                    <a:pt x="4655655" y="395820"/>
                  </a:lnTo>
                  <a:lnTo>
                    <a:pt x="4690999" y="358101"/>
                  </a:lnTo>
                  <a:lnTo>
                    <a:pt x="4743704" y="345186"/>
                  </a:lnTo>
                  <a:lnTo>
                    <a:pt x="4775682" y="350685"/>
                  </a:lnTo>
                  <a:lnTo>
                    <a:pt x="4801336" y="367182"/>
                  </a:lnTo>
                  <a:lnTo>
                    <a:pt x="4820691" y="394639"/>
                  </a:lnTo>
                  <a:lnTo>
                    <a:pt x="4833747" y="433070"/>
                  </a:lnTo>
                  <a:lnTo>
                    <a:pt x="4833747" y="267931"/>
                  </a:lnTo>
                  <a:lnTo>
                    <a:pt x="4789551" y="254368"/>
                  </a:lnTo>
                  <a:lnTo>
                    <a:pt x="4740910" y="249809"/>
                  </a:lnTo>
                  <a:lnTo>
                    <a:pt x="4692497" y="254152"/>
                  </a:lnTo>
                  <a:lnTo>
                    <a:pt x="4648035" y="267131"/>
                  </a:lnTo>
                  <a:lnTo>
                    <a:pt x="4607534" y="288772"/>
                  </a:lnTo>
                  <a:lnTo>
                    <a:pt x="4570984" y="319024"/>
                  </a:lnTo>
                  <a:lnTo>
                    <a:pt x="4540809" y="355727"/>
                  </a:lnTo>
                  <a:lnTo>
                    <a:pt x="4519257" y="396494"/>
                  </a:lnTo>
                  <a:lnTo>
                    <a:pt x="4506328" y="441363"/>
                  </a:lnTo>
                  <a:lnTo>
                    <a:pt x="4502023" y="490347"/>
                  </a:lnTo>
                  <a:lnTo>
                    <a:pt x="4506112" y="544144"/>
                  </a:lnTo>
                  <a:lnTo>
                    <a:pt x="4518406" y="592162"/>
                  </a:lnTo>
                  <a:lnTo>
                    <a:pt x="4538878" y="634390"/>
                  </a:lnTo>
                  <a:lnTo>
                    <a:pt x="4567555" y="670814"/>
                  </a:lnTo>
                  <a:lnTo>
                    <a:pt x="4603077" y="700227"/>
                  </a:lnTo>
                  <a:lnTo>
                    <a:pt x="4644288" y="721220"/>
                  </a:lnTo>
                  <a:lnTo>
                    <a:pt x="4691177" y="733806"/>
                  </a:lnTo>
                  <a:lnTo>
                    <a:pt x="4743704" y="737997"/>
                  </a:lnTo>
                  <a:lnTo>
                    <a:pt x="4791672" y="734529"/>
                  </a:lnTo>
                  <a:lnTo>
                    <a:pt x="4835258" y="724115"/>
                  </a:lnTo>
                  <a:lnTo>
                    <a:pt x="4874463" y="706755"/>
                  </a:lnTo>
                  <a:lnTo>
                    <a:pt x="4909274" y="682459"/>
                  </a:lnTo>
                  <a:lnTo>
                    <a:pt x="4939677" y="651217"/>
                  </a:lnTo>
                  <a:lnTo>
                    <a:pt x="4954879" y="628904"/>
                  </a:lnTo>
                  <a:lnTo>
                    <a:pt x="4965700" y="613029"/>
                  </a:lnTo>
                  <a:lnTo>
                    <a:pt x="4837557" y="570484"/>
                  </a:lnTo>
                  <a:lnTo>
                    <a:pt x="4817529" y="596011"/>
                  </a:lnTo>
                  <a:lnTo>
                    <a:pt x="4794021" y="614273"/>
                  </a:lnTo>
                  <a:lnTo>
                    <a:pt x="4767046" y="625246"/>
                  </a:lnTo>
                  <a:lnTo>
                    <a:pt x="4736592" y="628904"/>
                  </a:lnTo>
                  <a:lnTo>
                    <a:pt x="4719155" y="627126"/>
                  </a:lnTo>
                  <a:lnTo>
                    <a:pt x="4673600" y="600456"/>
                  </a:lnTo>
                  <a:lnTo>
                    <a:pt x="4652645" y="567880"/>
                  </a:lnTo>
                  <a:lnTo>
                    <a:pt x="4643882" y="526923"/>
                  </a:lnTo>
                  <a:lnTo>
                    <a:pt x="4978273" y="526923"/>
                  </a:lnTo>
                  <a:lnTo>
                    <a:pt x="4978273" y="504444"/>
                  </a:lnTo>
                  <a:close/>
                </a:path>
                <a:path w="6395084" h="2265679">
                  <a:moveTo>
                    <a:pt x="5334381" y="1623568"/>
                  </a:moveTo>
                  <a:lnTo>
                    <a:pt x="5301132" y="1609318"/>
                  </a:lnTo>
                  <a:lnTo>
                    <a:pt x="5267337" y="1599107"/>
                  </a:lnTo>
                  <a:lnTo>
                    <a:pt x="5232984" y="1592986"/>
                  </a:lnTo>
                  <a:lnTo>
                    <a:pt x="5198097" y="1590929"/>
                  </a:lnTo>
                  <a:lnTo>
                    <a:pt x="5149837" y="1595272"/>
                  </a:lnTo>
                  <a:lnTo>
                    <a:pt x="5105984" y="1608251"/>
                  </a:lnTo>
                  <a:lnTo>
                    <a:pt x="5066538" y="1629892"/>
                  </a:lnTo>
                  <a:lnTo>
                    <a:pt x="5031486" y="1660144"/>
                  </a:lnTo>
                  <a:lnTo>
                    <a:pt x="5002657" y="1697062"/>
                  </a:lnTo>
                  <a:lnTo>
                    <a:pt x="4982108" y="1738464"/>
                  </a:lnTo>
                  <a:lnTo>
                    <a:pt x="4969789" y="1784362"/>
                  </a:lnTo>
                  <a:lnTo>
                    <a:pt x="4965700" y="1834769"/>
                  </a:lnTo>
                  <a:lnTo>
                    <a:pt x="4970119" y="1884895"/>
                  </a:lnTo>
                  <a:lnTo>
                    <a:pt x="4983416" y="1930692"/>
                  </a:lnTo>
                  <a:lnTo>
                    <a:pt x="5005552" y="1972144"/>
                  </a:lnTo>
                  <a:lnTo>
                    <a:pt x="5036566" y="2009267"/>
                  </a:lnTo>
                  <a:lnTo>
                    <a:pt x="5074234" y="2039797"/>
                  </a:lnTo>
                  <a:lnTo>
                    <a:pt x="5116233" y="2061629"/>
                  </a:lnTo>
                  <a:lnTo>
                    <a:pt x="5162588" y="2074748"/>
                  </a:lnTo>
                  <a:lnTo>
                    <a:pt x="5213350" y="2079117"/>
                  </a:lnTo>
                  <a:lnTo>
                    <a:pt x="5238610" y="2077072"/>
                  </a:lnTo>
                  <a:lnTo>
                    <a:pt x="5266944" y="2070925"/>
                  </a:lnTo>
                  <a:lnTo>
                    <a:pt x="5298313" y="2060689"/>
                  </a:lnTo>
                  <a:lnTo>
                    <a:pt x="5332730" y="2046351"/>
                  </a:lnTo>
                  <a:lnTo>
                    <a:pt x="5332730" y="1933956"/>
                  </a:lnTo>
                  <a:lnTo>
                    <a:pt x="5332730" y="1906651"/>
                  </a:lnTo>
                  <a:lnTo>
                    <a:pt x="5299837" y="1918639"/>
                  </a:lnTo>
                  <a:lnTo>
                    <a:pt x="5270335" y="1927161"/>
                  </a:lnTo>
                  <a:lnTo>
                    <a:pt x="5244211" y="1932266"/>
                  </a:lnTo>
                  <a:lnTo>
                    <a:pt x="5221478" y="1933956"/>
                  </a:lnTo>
                  <a:lnTo>
                    <a:pt x="5199443" y="1932178"/>
                  </a:lnTo>
                  <a:lnTo>
                    <a:pt x="5162105" y="1917890"/>
                  </a:lnTo>
                  <a:lnTo>
                    <a:pt x="5134381" y="1889925"/>
                  </a:lnTo>
                  <a:lnTo>
                    <a:pt x="5120233" y="1852434"/>
                  </a:lnTo>
                  <a:lnTo>
                    <a:pt x="5118481" y="1830324"/>
                  </a:lnTo>
                  <a:lnTo>
                    <a:pt x="5120259" y="1808035"/>
                  </a:lnTo>
                  <a:lnTo>
                    <a:pt x="5134546" y="1770265"/>
                  </a:lnTo>
                  <a:lnTo>
                    <a:pt x="5162499" y="1742262"/>
                  </a:lnTo>
                  <a:lnTo>
                    <a:pt x="5200307" y="1727974"/>
                  </a:lnTo>
                  <a:lnTo>
                    <a:pt x="5222621" y="1726184"/>
                  </a:lnTo>
                  <a:lnTo>
                    <a:pt x="5248618" y="1728025"/>
                  </a:lnTo>
                  <a:lnTo>
                    <a:pt x="5275923" y="1733537"/>
                  </a:lnTo>
                  <a:lnTo>
                    <a:pt x="5304523" y="1742744"/>
                  </a:lnTo>
                  <a:lnTo>
                    <a:pt x="5334381" y="1755648"/>
                  </a:lnTo>
                  <a:lnTo>
                    <a:pt x="5334381" y="1726184"/>
                  </a:lnTo>
                  <a:lnTo>
                    <a:pt x="5334381" y="1623568"/>
                  </a:lnTo>
                  <a:close/>
                </a:path>
                <a:path w="6395084" h="2265679">
                  <a:moveTo>
                    <a:pt x="5434584" y="589534"/>
                  </a:moveTo>
                  <a:lnTo>
                    <a:pt x="5425529" y="536105"/>
                  </a:lnTo>
                  <a:lnTo>
                    <a:pt x="5398389" y="495808"/>
                  </a:lnTo>
                  <a:lnTo>
                    <a:pt x="5355412" y="465010"/>
                  </a:lnTo>
                  <a:lnTo>
                    <a:pt x="5299202" y="440309"/>
                  </a:lnTo>
                  <a:lnTo>
                    <a:pt x="5270766" y="430237"/>
                  </a:lnTo>
                  <a:lnTo>
                    <a:pt x="5248364" y="421551"/>
                  </a:lnTo>
                  <a:lnTo>
                    <a:pt x="5215318" y="402386"/>
                  </a:lnTo>
                  <a:lnTo>
                    <a:pt x="5207127" y="375158"/>
                  </a:lnTo>
                  <a:lnTo>
                    <a:pt x="5207901" y="368376"/>
                  </a:lnTo>
                  <a:lnTo>
                    <a:pt x="5241468" y="341998"/>
                  </a:lnTo>
                  <a:lnTo>
                    <a:pt x="5249926" y="341376"/>
                  </a:lnTo>
                  <a:lnTo>
                    <a:pt x="5268061" y="343979"/>
                  </a:lnTo>
                  <a:lnTo>
                    <a:pt x="5286895" y="351764"/>
                  </a:lnTo>
                  <a:lnTo>
                    <a:pt x="5306403" y="364744"/>
                  </a:lnTo>
                  <a:lnTo>
                    <a:pt x="5326634" y="382905"/>
                  </a:lnTo>
                  <a:lnTo>
                    <a:pt x="5394655" y="341376"/>
                  </a:lnTo>
                  <a:lnTo>
                    <a:pt x="5383873" y="292087"/>
                  </a:lnTo>
                  <a:lnTo>
                    <a:pt x="5344160" y="268592"/>
                  </a:lnTo>
                  <a:lnTo>
                    <a:pt x="5302339" y="254508"/>
                  </a:lnTo>
                  <a:lnTo>
                    <a:pt x="5258435" y="249809"/>
                  </a:lnTo>
                  <a:lnTo>
                    <a:pt x="5219700" y="252272"/>
                  </a:lnTo>
                  <a:lnTo>
                    <a:pt x="5153876" y="271995"/>
                  </a:lnTo>
                  <a:lnTo>
                    <a:pt x="5104638" y="310527"/>
                  </a:lnTo>
                  <a:lnTo>
                    <a:pt x="5079352" y="361391"/>
                  </a:lnTo>
                  <a:lnTo>
                    <a:pt x="5076190" y="391033"/>
                  </a:lnTo>
                  <a:lnTo>
                    <a:pt x="5081816" y="429971"/>
                  </a:lnTo>
                  <a:lnTo>
                    <a:pt x="5098732" y="464337"/>
                  </a:lnTo>
                  <a:lnTo>
                    <a:pt x="5126901" y="494131"/>
                  </a:lnTo>
                  <a:lnTo>
                    <a:pt x="5166334" y="519353"/>
                  </a:lnTo>
                  <a:lnTo>
                    <a:pt x="5217020" y="540004"/>
                  </a:lnTo>
                  <a:lnTo>
                    <a:pt x="5232933" y="545325"/>
                  </a:lnTo>
                  <a:lnTo>
                    <a:pt x="5244795" y="549643"/>
                  </a:lnTo>
                  <a:lnTo>
                    <a:pt x="5252580" y="552996"/>
                  </a:lnTo>
                  <a:lnTo>
                    <a:pt x="5256276" y="555371"/>
                  </a:lnTo>
                  <a:lnTo>
                    <a:pt x="5260911" y="556006"/>
                  </a:lnTo>
                  <a:lnTo>
                    <a:pt x="5293969" y="578002"/>
                  </a:lnTo>
                  <a:lnTo>
                    <a:pt x="5298186" y="595122"/>
                  </a:lnTo>
                  <a:lnTo>
                    <a:pt x="5297271" y="602551"/>
                  </a:lnTo>
                  <a:lnTo>
                    <a:pt x="5267833" y="631342"/>
                  </a:lnTo>
                  <a:lnTo>
                    <a:pt x="5250307" y="634365"/>
                  </a:lnTo>
                  <a:lnTo>
                    <a:pt x="5229987" y="630237"/>
                  </a:lnTo>
                  <a:lnTo>
                    <a:pt x="5210022" y="617829"/>
                  </a:lnTo>
                  <a:lnTo>
                    <a:pt x="5190414" y="597192"/>
                  </a:lnTo>
                  <a:lnTo>
                    <a:pt x="5171173" y="568325"/>
                  </a:lnTo>
                  <a:lnTo>
                    <a:pt x="5058283" y="619633"/>
                  </a:lnTo>
                  <a:lnTo>
                    <a:pt x="5098123" y="671436"/>
                  </a:lnTo>
                  <a:lnTo>
                    <a:pt x="5145773" y="707898"/>
                  </a:lnTo>
                  <a:lnTo>
                    <a:pt x="5197424" y="729615"/>
                  </a:lnTo>
                  <a:lnTo>
                    <a:pt x="5249164" y="736854"/>
                  </a:lnTo>
                  <a:lnTo>
                    <a:pt x="5285981" y="734148"/>
                  </a:lnTo>
                  <a:lnTo>
                    <a:pt x="5351424" y="712482"/>
                  </a:lnTo>
                  <a:lnTo>
                    <a:pt x="5403926" y="670763"/>
                  </a:lnTo>
                  <a:lnTo>
                    <a:pt x="5425287" y="634365"/>
                  </a:lnTo>
                  <a:lnTo>
                    <a:pt x="5431167" y="618756"/>
                  </a:lnTo>
                  <a:lnTo>
                    <a:pt x="5434584" y="589534"/>
                  </a:lnTo>
                  <a:close/>
                </a:path>
                <a:path w="6395084" h="2265679">
                  <a:moveTo>
                    <a:pt x="5915914" y="1833626"/>
                  </a:moveTo>
                  <a:lnTo>
                    <a:pt x="5911621" y="1783905"/>
                  </a:lnTo>
                  <a:lnTo>
                    <a:pt x="5898781" y="1738376"/>
                  </a:lnTo>
                  <a:lnTo>
                    <a:pt x="5877382" y="1697037"/>
                  </a:lnTo>
                  <a:lnTo>
                    <a:pt x="5847461" y="1659890"/>
                  </a:lnTo>
                  <a:lnTo>
                    <a:pt x="5811164" y="1629219"/>
                  </a:lnTo>
                  <a:lnTo>
                    <a:pt x="5778500" y="1611477"/>
                  </a:lnTo>
                  <a:lnTo>
                    <a:pt x="5778500" y="1835785"/>
                  </a:lnTo>
                  <a:lnTo>
                    <a:pt x="5776544" y="1858454"/>
                  </a:lnTo>
                  <a:lnTo>
                    <a:pt x="5760974" y="1899221"/>
                  </a:lnTo>
                  <a:lnTo>
                    <a:pt x="5731129" y="1932495"/>
                  </a:lnTo>
                  <a:lnTo>
                    <a:pt x="5694832" y="1949831"/>
                  </a:lnTo>
                  <a:lnTo>
                    <a:pt x="5674741" y="1951990"/>
                  </a:lnTo>
                  <a:lnTo>
                    <a:pt x="5653735" y="1949780"/>
                  </a:lnTo>
                  <a:lnTo>
                    <a:pt x="5616537" y="1932063"/>
                  </a:lnTo>
                  <a:lnTo>
                    <a:pt x="5586831" y="1897875"/>
                  </a:lnTo>
                  <a:lnTo>
                    <a:pt x="5571490" y="1854733"/>
                  </a:lnTo>
                  <a:lnTo>
                    <a:pt x="5569585" y="1830324"/>
                  </a:lnTo>
                  <a:lnTo>
                    <a:pt x="5571515" y="1807997"/>
                  </a:lnTo>
                  <a:lnTo>
                    <a:pt x="5586996" y="1768182"/>
                  </a:lnTo>
                  <a:lnTo>
                    <a:pt x="5616905" y="1736128"/>
                  </a:lnTo>
                  <a:lnTo>
                    <a:pt x="5653964" y="1719503"/>
                  </a:lnTo>
                  <a:lnTo>
                    <a:pt x="5674741" y="1717421"/>
                  </a:lnTo>
                  <a:lnTo>
                    <a:pt x="5694832" y="1719643"/>
                  </a:lnTo>
                  <a:lnTo>
                    <a:pt x="5731129" y="1737360"/>
                  </a:lnTo>
                  <a:lnTo>
                    <a:pt x="5760974" y="1771332"/>
                  </a:lnTo>
                  <a:lnTo>
                    <a:pt x="5776544" y="1812810"/>
                  </a:lnTo>
                  <a:lnTo>
                    <a:pt x="5778500" y="1835785"/>
                  </a:lnTo>
                  <a:lnTo>
                    <a:pt x="5778500" y="1611477"/>
                  </a:lnTo>
                  <a:lnTo>
                    <a:pt x="5770842" y="1607312"/>
                  </a:lnTo>
                  <a:lnTo>
                    <a:pt x="5726481" y="1594167"/>
                  </a:lnTo>
                  <a:lnTo>
                    <a:pt x="5678043" y="1589786"/>
                  </a:lnTo>
                  <a:lnTo>
                    <a:pt x="5626214" y="1594078"/>
                  </a:lnTo>
                  <a:lnTo>
                    <a:pt x="5579326" y="1606956"/>
                  </a:lnTo>
                  <a:lnTo>
                    <a:pt x="5537339" y="1628419"/>
                  </a:lnTo>
                  <a:lnTo>
                    <a:pt x="5500243" y="1658493"/>
                  </a:lnTo>
                  <a:lnTo>
                    <a:pt x="5469915" y="1695361"/>
                  </a:lnTo>
                  <a:lnTo>
                    <a:pt x="5448300" y="1737194"/>
                  </a:lnTo>
                  <a:lnTo>
                    <a:pt x="5435333" y="1783994"/>
                  </a:lnTo>
                  <a:lnTo>
                    <a:pt x="5431028" y="1835785"/>
                  </a:lnTo>
                  <a:lnTo>
                    <a:pt x="5435041" y="1882178"/>
                  </a:lnTo>
                  <a:lnTo>
                    <a:pt x="5447106" y="1925878"/>
                  </a:lnTo>
                  <a:lnTo>
                    <a:pt x="5467185" y="1966899"/>
                  </a:lnTo>
                  <a:lnTo>
                    <a:pt x="5495290" y="2005203"/>
                  </a:lnTo>
                  <a:lnTo>
                    <a:pt x="5530723" y="2037549"/>
                  </a:lnTo>
                  <a:lnTo>
                    <a:pt x="5572633" y="2060638"/>
                  </a:lnTo>
                  <a:lnTo>
                    <a:pt x="5621020" y="2074506"/>
                  </a:lnTo>
                  <a:lnTo>
                    <a:pt x="5675884" y="2079117"/>
                  </a:lnTo>
                  <a:lnTo>
                    <a:pt x="5725249" y="2074748"/>
                  </a:lnTo>
                  <a:lnTo>
                    <a:pt x="5770283" y="2061629"/>
                  </a:lnTo>
                  <a:lnTo>
                    <a:pt x="5811024" y="2039797"/>
                  </a:lnTo>
                  <a:lnTo>
                    <a:pt x="5847461" y="2009267"/>
                  </a:lnTo>
                  <a:lnTo>
                    <a:pt x="5877382" y="1972081"/>
                  </a:lnTo>
                  <a:lnTo>
                    <a:pt x="5887694" y="1951990"/>
                  </a:lnTo>
                  <a:lnTo>
                    <a:pt x="5898781" y="1930400"/>
                  </a:lnTo>
                  <a:lnTo>
                    <a:pt x="5911621" y="1884260"/>
                  </a:lnTo>
                  <a:lnTo>
                    <a:pt x="5915914" y="1833626"/>
                  </a:lnTo>
                  <a:close/>
                </a:path>
                <a:path w="6395084" h="2265679">
                  <a:moveTo>
                    <a:pt x="6394704" y="1930654"/>
                  </a:moveTo>
                  <a:lnTo>
                    <a:pt x="6385649" y="1877225"/>
                  </a:lnTo>
                  <a:lnTo>
                    <a:pt x="6358509" y="1836928"/>
                  </a:lnTo>
                  <a:lnTo>
                    <a:pt x="6315532" y="1806130"/>
                  </a:lnTo>
                  <a:lnTo>
                    <a:pt x="6259322" y="1781429"/>
                  </a:lnTo>
                  <a:lnTo>
                    <a:pt x="6230886" y="1771357"/>
                  </a:lnTo>
                  <a:lnTo>
                    <a:pt x="6208484" y="1762671"/>
                  </a:lnTo>
                  <a:lnTo>
                    <a:pt x="6175438" y="1743506"/>
                  </a:lnTo>
                  <a:lnTo>
                    <a:pt x="6167247" y="1716278"/>
                  </a:lnTo>
                  <a:lnTo>
                    <a:pt x="6168021" y="1709496"/>
                  </a:lnTo>
                  <a:lnTo>
                    <a:pt x="6201588" y="1683118"/>
                  </a:lnTo>
                  <a:lnTo>
                    <a:pt x="6210046" y="1682496"/>
                  </a:lnTo>
                  <a:lnTo>
                    <a:pt x="6228181" y="1685099"/>
                  </a:lnTo>
                  <a:lnTo>
                    <a:pt x="6247015" y="1692884"/>
                  </a:lnTo>
                  <a:lnTo>
                    <a:pt x="6266523" y="1705864"/>
                  </a:lnTo>
                  <a:lnTo>
                    <a:pt x="6286754" y="1724025"/>
                  </a:lnTo>
                  <a:lnTo>
                    <a:pt x="6354775" y="1682496"/>
                  </a:lnTo>
                  <a:lnTo>
                    <a:pt x="6343993" y="1633207"/>
                  </a:lnTo>
                  <a:lnTo>
                    <a:pt x="6304280" y="1609712"/>
                  </a:lnTo>
                  <a:lnTo>
                    <a:pt x="6262459" y="1595628"/>
                  </a:lnTo>
                  <a:lnTo>
                    <a:pt x="6218555" y="1590929"/>
                  </a:lnTo>
                  <a:lnTo>
                    <a:pt x="6179820" y="1593392"/>
                  </a:lnTo>
                  <a:lnTo>
                    <a:pt x="6113996" y="1613115"/>
                  </a:lnTo>
                  <a:lnTo>
                    <a:pt x="6064758" y="1651647"/>
                  </a:lnTo>
                  <a:lnTo>
                    <a:pt x="6039472" y="1702511"/>
                  </a:lnTo>
                  <a:lnTo>
                    <a:pt x="6036310" y="1732153"/>
                  </a:lnTo>
                  <a:lnTo>
                    <a:pt x="6041936" y="1771091"/>
                  </a:lnTo>
                  <a:lnTo>
                    <a:pt x="6058852" y="1805457"/>
                  </a:lnTo>
                  <a:lnTo>
                    <a:pt x="6087021" y="1835251"/>
                  </a:lnTo>
                  <a:lnTo>
                    <a:pt x="6126454" y="1860473"/>
                  </a:lnTo>
                  <a:lnTo>
                    <a:pt x="6177153" y="1881124"/>
                  </a:lnTo>
                  <a:lnTo>
                    <a:pt x="6193053" y="1886445"/>
                  </a:lnTo>
                  <a:lnTo>
                    <a:pt x="6204915" y="1890763"/>
                  </a:lnTo>
                  <a:lnTo>
                    <a:pt x="6212700" y="1894116"/>
                  </a:lnTo>
                  <a:lnTo>
                    <a:pt x="6216396" y="1896503"/>
                  </a:lnTo>
                  <a:lnTo>
                    <a:pt x="6221031" y="1897126"/>
                  </a:lnTo>
                  <a:lnTo>
                    <a:pt x="6254089" y="1919122"/>
                  </a:lnTo>
                  <a:lnTo>
                    <a:pt x="6258306" y="1936242"/>
                  </a:lnTo>
                  <a:lnTo>
                    <a:pt x="6257391" y="1943671"/>
                  </a:lnTo>
                  <a:lnTo>
                    <a:pt x="6227953" y="1972462"/>
                  </a:lnTo>
                  <a:lnTo>
                    <a:pt x="6210427" y="1975485"/>
                  </a:lnTo>
                  <a:lnTo>
                    <a:pt x="6190107" y="1971357"/>
                  </a:lnTo>
                  <a:lnTo>
                    <a:pt x="6170142" y="1958949"/>
                  </a:lnTo>
                  <a:lnTo>
                    <a:pt x="6150534" y="1938312"/>
                  </a:lnTo>
                  <a:lnTo>
                    <a:pt x="6131306" y="1909445"/>
                  </a:lnTo>
                  <a:lnTo>
                    <a:pt x="6018403" y="1960753"/>
                  </a:lnTo>
                  <a:lnTo>
                    <a:pt x="6058243" y="2012556"/>
                  </a:lnTo>
                  <a:lnTo>
                    <a:pt x="6105906" y="2049018"/>
                  </a:lnTo>
                  <a:lnTo>
                    <a:pt x="6157544" y="2070747"/>
                  </a:lnTo>
                  <a:lnTo>
                    <a:pt x="6209284" y="2077974"/>
                  </a:lnTo>
                  <a:lnTo>
                    <a:pt x="6246101" y="2075268"/>
                  </a:lnTo>
                  <a:lnTo>
                    <a:pt x="6311544" y="2053602"/>
                  </a:lnTo>
                  <a:lnTo>
                    <a:pt x="6364046" y="2011883"/>
                  </a:lnTo>
                  <a:lnTo>
                    <a:pt x="6385407" y="1975485"/>
                  </a:lnTo>
                  <a:lnTo>
                    <a:pt x="6391288" y="1959876"/>
                  </a:lnTo>
                  <a:lnTo>
                    <a:pt x="6394704" y="19306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29990" y="4656201"/>
              <a:ext cx="2555875" cy="728345"/>
            </a:xfrm>
            <a:custGeom>
              <a:avLst/>
              <a:gdLst/>
              <a:ahLst/>
              <a:cxnLst/>
              <a:rect l="l" t="t" r="r" b="b"/>
              <a:pathLst>
                <a:path w="2555875" h="728345">
                  <a:moveTo>
                    <a:pt x="2416048" y="259080"/>
                  </a:moveTo>
                  <a:lnTo>
                    <a:pt x="2555621" y="259080"/>
                  </a:lnTo>
                  <a:lnTo>
                    <a:pt x="2555621" y="728091"/>
                  </a:lnTo>
                  <a:lnTo>
                    <a:pt x="2416048" y="728091"/>
                  </a:lnTo>
                  <a:lnTo>
                    <a:pt x="2416048" y="259080"/>
                  </a:lnTo>
                  <a:close/>
                </a:path>
                <a:path w="2555875" h="728345">
                  <a:moveTo>
                    <a:pt x="53339" y="98171"/>
                  </a:moveTo>
                  <a:lnTo>
                    <a:pt x="193039" y="98171"/>
                  </a:lnTo>
                  <a:lnTo>
                    <a:pt x="193039" y="259080"/>
                  </a:lnTo>
                  <a:lnTo>
                    <a:pt x="260096" y="259080"/>
                  </a:lnTo>
                  <a:lnTo>
                    <a:pt x="260096" y="387223"/>
                  </a:lnTo>
                  <a:lnTo>
                    <a:pt x="193039" y="387223"/>
                  </a:lnTo>
                  <a:lnTo>
                    <a:pt x="193039" y="728091"/>
                  </a:lnTo>
                  <a:lnTo>
                    <a:pt x="53339" y="728091"/>
                  </a:lnTo>
                  <a:lnTo>
                    <a:pt x="53339" y="387223"/>
                  </a:lnTo>
                  <a:lnTo>
                    <a:pt x="0" y="387223"/>
                  </a:lnTo>
                  <a:lnTo>
                    <a:pt x="0" y="259080"/>
                  </a:lnTo>
                  <a:lnTo>
                    <a:pt x="53339" y="259080"/>
                  </a:lnTo>
                  <a:lnTo>
                    <a:pt x="53339" y="98171"/>
                  </a:lnTo>
                  <a:close/>
                </a:path>
                <a:path w="2555875" h="728345">
                  <a:moveTo>
                    <a:pt x="942339" y="0"/>
                  </a:moveTo>
                  <a:lnTo>
                    <a:pt x="1081913" y="0"/>
                  </a:lnTo>
                  <a:lnTo>
                    <a:pt x="1081913" y="728091"/>
                  </a:lnTo>
                  <a:lnTo>
                    <a:pt x="942339" y="728091"/>
                  </a:lnTo>
                  <a:lnTo>
                    <a:pt x="942339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42383" y="1186052"/>
            <a:ext cx="192913" cy="192786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4252214" y="653033"/>
            <a:ext cx="481965" cy="716915"/>
          </a:xfrm>
          <a:custGeom>
            <a:avLst/>
            <a:gdLst/>
            <a:ahLst/>
            <a:cxnLst/>
            <a:rect l="l" t="t" r="r" b="b"/>
            <a:pathLst>
              <a:path w="481964" h="716915">
                <a:moveTo>
                  <a:pt x="227964" y="0"/>
                </a:moveTo>
                <a:lnTo>
                  <a:pt x="274994" y="3452"/>
                </a:lnTo>
                <a:lnTo>
                  <a:pt x="318357" y="13811"/>
                </a:lnTo>
                <a:lnTo>
                  <a:pt x="358052" y="31075"/>
                </a:lnTo>
                <a:lnTo>
                  <a:pt x="394081" y="55244"/>
                </a:lnTo>
                <a:lnTo>
                  <a:pt x="424011" y="84347"/>
                </a:lnTo>
                <a:lnTo>
                  <a:pt x="445404" y="116236"/>
                </a:lnTo>
                <a:lnTo>
                  <a:pt x="462534" y="188467"/>
                </a:lnTo>
                <a:lnTo>
                  <a:pt x="457275" y="230000"/>
                </a:lnTo>
                <a:lnTo>
                  <a:pt x="441515" y="269462"/>
                </a:lnTo>
                <a:lnTo>
                  <a:pt x="415278" y="306875"/>
                </a:lnTo>
                <a:lnTo>
                  <a:pt x="378587" y="342264"/>
                </a:lnTo>
                <a:lnTo>
                  <a:pt x="403490" y="359334"/>
                </a:lnTo>
                <a:lnTo>
                  <a:pt x="442630" y="394664"/>
                </a:lnTo>
                <a:lnTo>
                  <a:pt x="467653" y="432238"/>
                </a:lnTo>
                <a:lnTo>
                  <a:pt x="480036" y="476295"/>
                </a:lnTo>
                <a:lnTo>
                  <a:pt x="481584" y="501014"/>
                </a:lnTo>
                <a:lnTo>
                  <a:pt x="477533" y="547451"/>
                </a:lnTo>
                <a:lnTo>
                  <a:pt x="465375" y="589041"/>
                </a:lnTo>
                <a:lnTo>
                  <a:pt x="445097" y="625798"/>
                </a:lnTo>
                <a:lnTo>
                  <a:pt x="416687" y="657732"/>
                </a:lnTo>
                <a:lnTo>
                  <a:pt x="381587" y="683496"/>
                </a:lnTo>
                <a:lnTo>
                  <a:pt x="341249" y="701913"/>
                </a:lnTo>
                <a:lnTo>
                  <a:pt x="295671" y="712972"/>
                </a:lnTo>
                <a:lnTo>
                  <a:pt x="244856" y="716661"/>
                </a:lnTo>
                <a:lnTo>
                  <a:pt x="197369" y="713136"/>
                </a:lnTo>
                <a:lnTo>
                  <a:pt x="154146" y="702564"/>
                </a:lnTo>
                <a:lnTo>
                  <a:pt x="115161" y="684942"/>
                </a:lnTo>
                <a:lnTo>
                  <a:pt x="80390" y="660273"/>
                </a:lnTo>
                <a:lnTo>
                  <a:pt x="50934" y="629265"/>
                </a:lnTo>
                <a:lnTo>
                  <a:pt x="27717" y="592804"/>
                </a:lnTo>
                <a:lnTo>
                  <a:pt x="10739" y="550866"/>
                </a:lnTo>
                <a:lnTo>
                  <a:pt x="0" y="503427"/>
                </a:lnTo>
                <a:lnTo>
                  <a:pt x="144018" y="503427"/>
                </a:lnTo>
                <a:lnTo>
                  <a:pt x="159758" y="546840"/>
                </a:lnTo>
                <a:lnTo>
                  <a:pt x="181451" y="577834"/>
                </a:lnTo>
                <a:lnTo>
                  <a:pt x="209097" y="596421"/>
                </a:lnTo>
                <a:lnTo>
                  <a:pt x="242697" y="602614"/>
                </a:lnTo>
                <a:lnTo>
                  <a:pt x="260268" y="600995"/>
                </a:lnTo>
                <a:lnTo>
                  <a:pt x="304291" y="576706"/>
                </a:lnTo>
                <a:lnTo>
                  <a:pt x="327866" y="530808"/>
                </a:lnTo>
                <a:lnTo>
                  <a:pt x="329438" y="512444"/>
                </a:lnTo>
                <a:lnTo>
                  <a:pt x="327554" y="489991"/>
                </a:lnTo>
                <a:lnTo>
                  <a:pt x="312453" y="451562"/>
                </a:lnTo>
                <a:lnTo>
                  <a:pt x="282995" y="422534"/>
                </a:lnTo>
                <a:lnTo>
                  <a:pt x="244133" y="407624"/>
                </a:lnTo>
                <a:lnTo>
                  <a:pt x="221487" y="405764"/>
                </a:lnTo>
                <a:lnTo>
                  <a:pt x="195834" y="405764"/>
                </a:lnTo>
                <a:lnTo>
                  <a:pt x="195834" y="288543"/>
                </a:lnTo>
                <a:lnTo>
                  <a:pt x="211074" y="288543"/>
                </a:lnTo>
                <a:lnTo>
                  <a:pt x="234696" y="287000"/>
                </a:lnTo>
                <a:lnTo>
                  <a:pt x="274510" y="274720"/>
                </a:lnTo>
                <a:lnTo>
                  <a:pt x="313213" y="235600"/>
                </a:lnTo>
                <a:lnTo>
                  <a:pt x="320675" y="199262"/>
                </a:lnTo>
                <a:lnTo>
                  <a:pt x="319196" y="181735"/>
                </a:lnTo>
                <a:lnTo>
                  <a:pt x="296925" y="137032"/>
                </a:lnTo>
                <a:lnTo>
                  <a:pt x="255385" y="112851"/>
                </a:lnTo>
                <a:lnTo>
                  <a:pt x="238887" y="111251"/>
                </a:lnTo>
                <a:lnTo>
                  <a:pt x="203023" y="117490"/>
                </a:lnTo>
                <a:lnTo>
                  <a:pt x="175625" y="136207"/>
                </a:lnTo>
                <a:lnTo>
                  <a:pt x="156680" y="167401"/>
                </a:lnTo>
                <a:lnTo>
                  <a:pt x="146176" y="211074"/>
                </a:lnTo>
                <a:lnTo>
                  <a:pt x="5461" y="211074"/>
                </a:lnTo>
                <a:lnTo>
                  <a:pt x="12271" y="165691"/>
                </a:lnTo>
                <a:lnTo>
                  <a:pt x="26225" y="124999"/>
                </a:lnTo>
                <a:lnTo>
                  <a:pt x="47323" y="89023"/>
                </a:lnTo>
                <a:lnTo>
                  <a:pt x="75564" y="57785"/>
                </a:lnTo>
                <a:lnTo>
                  <a:pt x="108878" y="32468"/>
                </a:lnTo>
                <a:lnTo>
                  <a:pt x="145383" y="14414"/>
                </a:lnTo>
                <a:lnTo>
                  <a:pt x="185078" y="3599"/>
                </a:lnTo>
                <a:lnTo>
                  <a:pt x="227964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076704" y="1964817"/>
            <a:ext cx="504190" cy="754380"/>
            <a:chOff x="2076704" y="1964817"/>
            <a:chExt cx="504190" cy="754380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24532" y="2352040"/>
              <a:ext cx="213106" cy="23977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085848" y="1973961"/>
              <a:ext cx="485775" cy="735965"/>
            </a:xfrm>
            <a:custGeom>
              <a:avLst/>
              <a:gdLst/>
              <a:ahLst/>
              <a:cxnLst/>
              <a:rect l="l" t="t" r="r" b="b"/>
              <a:pathLst>
                <a:path w="485775" h="735964">
                  <a:moveTo>
                    <a:pt x="344804" y="0"/>
                  </a:moveTo>
                  <a:lnTo>
                    <a:pt x="485520" y="0"/>
                  </a:lnTo>
                  <a:lnTo>
                    <a:pt x="485520" y="728090"/>
                  </a:lnTo>
                  <a:lnTo>
                    <a:pt x="348106" y="728090"/>
                  </a:lnTo>
                  <a:lnTo>
                    <a:pt x="348106" y="647953"/>
                  </a:lnTo>
                  <a:lnTo>
                    <a:pt x="345820" y="647953"/>
                  </a:lnTo>
                  <a:lnTo>
                    <a:pt x="313505" y="686365"/>
                  </a:lnTo>
                  <a:lnTo>
                    <a:pt x="277510" y="713787"/>
                  </a:lnTo>
                  <a:lnTo>
                    <a:pt x="237825" y="730232"/>
                  </a:lnTo>
                  <a:lnTo>
                    <a:pt x="194437" y="735711"/>
                  </a:lnTo>
                  <a:lnTo>
                    <a:pt x="155624" y="731325"/>
                  </a:lnTo>
                  <a:lnTo>
                    <a:pt x="119776" y="718153"/>
                  </a:lnTo>
                  <a:lnTo>
                    <a:pt x="86905" y="696170"/>
                  </a:lnTo>
                  <a:lnTo>
                    <a:pt x="57022" y="665352"/>
                  </a:lnTo>
                  <a:lnTo>
                    <a:pt x="32093" y="628255"/>
                  </a:lnTo>
                  <a:lnTo>
                    <a:pt x="14271" y="587263"/>
                  </a:lnTo>
                  <a:lnTo>
                    <a:pt x="3569" y="542391"/>
                  </a:lnTo>
                  <a:lnTo>
                    <a:pt x="0" y="493649"/>
                  </a:lnTo>
                  <a:lnTo>
                    <a:pt x="3688" y="444740"/>
                  </a:lnTo>
                  <a:lnTo>
                    <a:pt x="14747" y="399557"/>
                  </a:lnTo>
                  <a:lnTo>
                    <a:pt x="33164" y="358114"/>
                  </a:lnTo>
                  <a:lnTo>
                    <a:pt x="58927" y="320421"/>
                  </a:lnTo>
                  <a:lnTo>
                    <a:pt x="89759" y="289010"/>
                  </a:lnTo>
                  <a:lnTo>
                    <a:pt x="123555" y="266588"/>
                  </a:lnTo>
                  <a:lnTo>
                    <a:pt x="160279" y="253144"/>
                  </a:lnTo>
                  <a:lnTo>
                    <a:pt x="199897" y="248665"/>
                  </a:lnTo>
                  <a:lnTo>
                    <a:pt x="222402" y="249737"/>
                  </a:lnTo>
                  <a:lnTo>
                    <a:pt x="261887" y="258310"/>
                  </a:lnTo>
                  <a:lnTo>
                    <a:pt x="311467" y="288432"/>
                  </a:lnTo>
                  <a:lnTo>
                    <a:pt x="344804" y="321817"/>
                  </a:lnTo>
                  <a:lnTo>
                    <a:pt x="34480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571240" y="2213482"/>
            <a:ext cx="503555" cy="508000"/>
            <a:chOff x="3571240" y="2213482"/>
            <a:chExt cx="503555" cy="508000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09797" y="2341117"/>
              <a:ext cx="227203" cy="25285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580384" y="2222626"/>
              <a:ext cx="485140" cy="489584"/>
            </a:xfrm>
            <a:custGeom>
              <a:avLst/>
              <a:gdLst/>
              <a:ahLst/>
              <a:cxnLst/>
              <a:rect l="l" t="t" r="r" b="b"/>
              <a:pathLst>
                <a:path w="485139" h="489585">
                  <a:moveTo>
                    <a:pt x="247014" y="0"/>
                  </a:moveTo>
                  <a:lnTo>
                    <a:pt x="295453" y="4381"/>
                  </a:lnTo>
                  <a:lnTo>
                    <a:pt x="339820" y="17526"/>
                  </a:lnTo>
                  <a:lnTo>
                    <a:pt x="380138" y="39433"/>
                  </a:lnTo>
                  <a:lnTo>
                    <a:pt x="416432" y="70103"/>
                  </a:lnTo>
                  <a:lnTo>
                    <a:pt x="446363" y="107251"/>
                  </a:lnTo>
                  <a:lnTo>
                    <a:pt x="467756" y="148589"/>
                  </a:lnTo>
                  <a:lnTo>
                    <a:pt x="480601" y="194119"/>
                  </a:lnTo>
                  <a:lnTo>
                    <a:pt x="484886" y="243839"/>
                  </a:lnTo>
                  <a:lnTo>
                    <a:pt x="480601" y="294465"/>
                  </a:lnTo>
                  <a:lnTo>
                    <a:pt x="467756" y="340613"/>
                  </a:lnTo>
                  <a:lnTo>
                    <a:pt x="446363" y="382285"/>
                  </a:lnTo>
                  <a:lnTo>
                    <a:pt x="416432" y="419481"/>
                  </a:lnTo>
                  <a:lnTo>
                    <a:pt x="379997" y="450004"/>
                  </a:lnTo>
                  <a:lnTo>
                    <a:pt x="339264" y="471836"/>
                  </a:lnTo>
                  <a:lnTo>
                    <a:pt x="294221" y="484953"/>
                  </a:lnTo>
                  <a:lnTo>
                    <a:pt x="244855" y="489331"/>
                  </a:lnTo>
                  <a:lnTo>
                    <a:pt x="189991" y="484711"/>
                  </a:lnTo>
                  <a:lnTo>
                    <a:pt x="141604" y="470852"/>
                  </a:lnTo>
                  <a:lnTo>
                    <a:pt x="99694" y="447754"/>
                  </a:lnTo>
                  <a:lnTo>
                    <a:pt x="64262" y="415417"/>
                  </a:lnTo>
                  <a:lnTo>
                    <a:pt x="36165" y="377104"/>
                  </a:lnTo>
                  <a:lnTo>
                    <a:pt x="16081" y="336089"/>
                  </a:lnTo>
                  <a:lnTo>
                    <a:pt x="4022" y="292383"/>
                  </a:lnTo>
                  <a:lnTo>
                    <a:pt x="0" y="245999"/>
                  </a:lnTo>
                  <a:lnTo>
                    <a:pt x="4314" y="194204"/>
                  </a:lnTo>
                  <a:lnTo>
                    <a:pt x="17272" y="147399"/>
                  </a:lnTo>
                  <a:lnTo>
                    <a:pt x="38897" y="105570"/>
                  </a:lnTo>
                  <a:lnTo>
                    <a:pt x="69214" y="68707"/>
                  </a:lnTo>
                  <a:lnTo>
                    <a:pt x="106318" y="38629"/>
                  </a:lnTo>
                  <a:lnTo>
                    <a:pt x="148304" y="17160"/>
                  </a:lnTo>
                  <a:lnTo>
                    <a:pt x="195195" y="4288"/>
                  </a:lnTo>
                  <a:lnTo>
                    <a:pt x="24701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504696" y="1989327"/>
            <a:ext cx="503555" cy="732155"/>
            <a:chOff x="1504696" y="1989327"/>
            <a:chExt cx="503555" cy="732155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3253" y="2341118"/>
              <a:ext cx="227202" cy="25285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513840" y="1998471"/>
              <a:ext cx="485140" cy="713740"/>
            </a:xfrm>
            <a:custGeom>
              <a:avLst/>
              <a:gdLst/>
              <a:ahLst/>
              <a:cxnLst/>
              <a:rect l="l" t="t" r="r" b="b"/>
              <a:pathLst>
                <a:path w="485139" h="713739">
                  <a:moveTo>
                    <a:pt x="247015" y="224154"/>
                  </a:moveTo>
                  <a:lnTo>
                    <a:pt x="295453" y="228536"/>
                  </a:lnTo>
                  <a:lnTo>
                    <a:pt x="339820" y="241681"/>
                  </a:lnTo>
                  <a:lnTo>
                    <a:pt x="380138" y="263588"/>
                  </a:lnTo>
                  <a:lnTo>
                    <a:pt x="416433" y="294258"/>
                  </a:lnTo>
                  <a:lnTo>
                    <a:pt x="446363" y="331406"/>
                  </a:lnTo>
                  <a:lnTo>
                    <a:pt x="467756" y="372744"/>
                  </a:lnTo>
                  <a:lnTo>
                    <a:pt x="480601" y="418274"/>
                  </a:lnTo>
                  <a:lnTo>
                    <a:pt x="484885" y="467994"/>
                  </a:lnTo>
                  <a:lnTo>
                    <a:pt x="480601" y="518620"/>
                  </a:lnTo>
                  <a:lnTo>
                    <a:pt x="467756" y="564768"/>
                  </a:lnTo>
                  <a:lnTo>
                    <a:pt x="446363" y="606440"/>
                  </a:lnTo>
                  <a:lnTo>
                    <a:pt x="416433" y="643636"/>
                  </a:lnTo>
                  <a:lnTo>
                    <a:pt x="379997" y="674159"/>
                  </a:lnTo>
                  <a:lnTo>
                    <a:pt x="339264" y="695991"/>
                  </a:lnTo>
                  <a:lnTo>
                    <a:pt x="294221" y="709108"/>
                  </a:lnTo>
                  <a:lnTo>
                    <a:pt x="244855" y="713486"/>
                  </a:lnTo>
                  <a:lnTo>
                    <a:pt x="189991" y="708866"/>
                  </a:lnTo>
                  <a:lnTo>
                    <a:pt x="141604" y="695007"/>
                  </a:lnTo>
                  <a:lnTo>
                    <a:pt x="99694" y="671909"/>
                  </a:lnTo>
                  <a:lnTo>
                    <a:pt x="64262" y="639572"/>
                  </a:lnTo>
                  <a:lnTo>
                    <a:pt x="36165" y="601259"/>
                  </a:lnTo>
                  <a:lnTo>
                    <a:pt x="16081" y="560244"/>
                  </a:lnTo>
                  <a:lnTo>
                    <a:pt x="4022" y="516538"/>
                  </a:lnTo>
                  <a:lnTo>
                    <a:pt x="0" y="470153"/>
                  </a:lnTo>
                  <a:lnTo>
                    <a:pt x="4314" y="418359"/>
                  </a:lnTo>
                  <a:lnTo>
                    <a:pt x="17271" y="371554"/>
                  </a:lnTo>
                  <a:lnTo>
                    <a:pt x="38897" y="329725"/>
                  </a:lnTo>
                  <a:lnTo>
                    <a:pt x="69215" y="292862"/>
                  </a:lnTo>
                  <a:lnTo>
                    <a:pt x="106318" y="262784"/>
                  </a:lnTo>
                  <a:lnTo>
                    <a:pt x="148304" y="241315"/>
                  </a:lnTo>
                  <a:lnTo>
                    <a:pt x="195195" y="228443"/>
                  </a:lnTo>
                  <a:lnTo>
                    <a:pt x="247015" y="224154"/>
                  </a:lnTo>
                  <a:close/>
                </a:path>
                <a:path w="485139" h="713739">
                  <a:moveTo>
                    <a:pt x="234441" y="0"/>
                  </a:moveTo>
                  <a:lnTo>
                    <a:pt x="405257" y="0"/>
                  </a:lnTo>
                  <a:lnTo>
                    <a:pt x="255778" y="163067"/>
                  </a:lnTo>
                  <a:lnTo>
                    <a:pt x="158115" y="163067"/>
                  </a:lnTo>
                  <a:lnTo>
                    <a:pt x="234441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953130" y="2213482"/>
            <a:ext cx="508634" cy="694690"/>
            <a:chOff x="2953130" y="2213482"/>
            <a:chExt cx="508634" cy="694690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02101" y="2337815"/>
              <a:ext cx="222250" cy="24028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962274" y="2222626"/>
              <a:ext cx="490855" cy="676275"/>
            </a:xfrm>
            <a:custGeom>
              <a:avLst/>
              <a:gdLst/>
              <a:ahLst/>
              <a:cxnLst/>
              <a:rect l="l" t="t" r="r" b="b"/>
              <a:pathLst>
                <a:path w="490854" h="676275">
                  <a:moveTo>
                    <a:pt x="208914" y="0"/>
                  </a:moveTo>
                  <a:lnTo>
                    <a:pt x="245276" y="4782"/>
                  </a:lnTo>
                  <a:lnTo>
                    <a:pt x="281209" y="19113"/>
                  </a:lnTo>
                  <a:lnTo>
                    <a:pt x="316714" y="42969"/>
                  </a:lnTo>
                  <a:lnTo>
                    <a:pt x="351789" y="76326"/>
                  </a:lnTo>
                  <a:lnTo>
                    <a:pt x="351789" y="11430"/>
                  </a:lnTo>
                  <a:lnTo>
                    <a:pt x="490347" y="11430"/>
                  </a:lnTo>
                  <a:lnTo>
                    <a:pt x="490347" y="486028"/>
                  </a:lnTo>
                  <a:lnTo>
                    <a:pt x="484155" y="528224"/>
                  </a:lnTo>
                  <a:lnTo>
                    <a:pt x="465582" y="576326"/>
                  </a:lnTo>
                  <a:lnTo>
                    <a:pt x="432053" y="620585"/>
                  </a:lnTo>
                  <a:lnTo>
                    <a:pt x="381000" y="651510"/>
                  </a:lnTo>
                  <a:lnTo>
                    <a:pt x="316611" y="669798"/>
                  </a:lnTo>
                  <a:lnTo>
                    <a:pt x="242697" y="675894"/>
                  </a:lnTo>
                  <a:lnTo>
                    <a:pt x="196357" y="673608"/>
                  </a:lnTo>
                  <a:lnTo>
                    <a:pt x="154876" y="666750"/>
                  </a:lnTo>
                  <a:lnTo>
                    <a:pt x="118252" y="655320"/>
                  </a:lnTo>
                  <a:lnTo>
                    <a:pt x="59219" y="617765"/>
                  </a:lnTo>
                  <a:lnTo>
                    <a:pt x="17067" y="555039"/>
                  </a:lnTo>
                  <a:lnTo>
                    <a:pt x="2158" y="513842"/>
                  </a:lnTo>
                  <a:lnTo>
                    <a:pt x="158750" y="513842"/>
                  </a:lnTo>
                  <a:lnTo>
                    <a:pt x="182161" y="541752"/>
                  </a:lnTo>
                  <a:lnTo>
                    <a:pt x="206501" y="561673"/>
                  </a:lnTo>
                  <a:lnTo>
                    <a:pt x="231794" y="573617"/>
                  </a:lnTo>
                  <a:lnTo>
                    <a:pt x="258063" y="577596"/>
                  </a:lnTo>
                  <a:lnTo>
                    <a:pt x="277800" y="575448"/>
                  </a:lnTo>
                  <a:lnTo>
                    <a:pt x="325627" y="543051"/>
                  </a:lnTo>
                  <a:lnTo>
                    <a:pt x="345281" y="503142"/>
                  </a:lnTo>
                  <a:lnTo>
                    <a:pt x="351789" y="452755"/>
                  </a:lnTo>
                  <a:lnTo>
                    <a:pt x="351789" y="397637"/>
                  </a:lnTo>
                  <a:lnTo>
                    <a:pt x="319216" y="432474"/>
                  </a:lnTo>
                  <a:lnTo>
                    <a:pt x="284178" y="457358"/>
                  </a:lnTo>
                  <a:lnTo>
                    <a:pt x="246687" y="472289"/>
                  </a:lnTo>
                  <a:lnTo>
                    <a:pt x="206756" y="477265"/>
                  </a:lnTo>
                  <a:lnTo>
                    <a:pt x="164391" y="473003"/>
                  </a:lnTo>
                  <a:lnTo>
                    <a:pt x="125682" y="460216"/>
                  </a:lnTo>
                  <a:lnTo>
                    <a:pt x="90616" y="438904"/>
                  </a:lnTo>
                  <a:lnTo>
                    <a:pt x="59181" y="409067"/>
                  </a:lnTo>
                  <a:lnTo>
                    <a:pt x="33325" y="372824"/>
                  </a:lnTo>
                  <a:lnTo>
                    <a:pt x="14827" y="332295"/>
                  </a:lnTo>
                  <a:lnTo>
                    <a:pt x="3710" y="287480"/>
                  </a:lnTo>
                  <a:lnTo>
                    <a:pt x="0" y="238378"/>
                  </a:lnTo>
                  <a:lnTo>
                    <a:pt x="3833" y="190611"/>
                  </a:lnTo>
                  <a:lnTo>
                    <a:pt x="15335" y="146558"/>
                  </a:lnTo>
                  <a:lnTo>
                    <a:pt x="34504" y="106219"/>
                  </a:lnTo>
                  <a:lnTo>
                    <a:pt x="61341" y="69596"/>
                  </a:lnTo>
                  <a:lnTo>
                    <a:pt x="93579" y="39165"/>
                  </a:lnTo>
                  <a:lnTo>
                    <a:pt x="128936" y="17414"/>
                  </a:lnTo>
                  <a:lnTo>
                    <a:pt x="167389" y="4355"/>
                  </a:lnTo>
                  <a:lnTo>
                    <a:pt x="20891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4167759" y="2223770"/>
            <a:ext cx="376555" cy="487045"/>
          </a:xfrm>
          <a:custGeom>
            <a:avLst/>
            <a:gdLst/>
            <a:ahLst/>
            <a:cxnLst/>
            <a:rect l="l" t="t" r="r" b="b"/>
            <a:pathLst>
              <a:path w="376554" h="487044">
                <a:moveTo>
                  <a:pt x="200151" y="0"/>
                </a:moveTo>
                <a:lnTo>
                  <a:pt x="244062" y="4693"/>
                </a:lnTo>
                <a:lnTo>
                  <a:pt x="285876" y="18780"/>
                </a:lnTo>
                <a:lnTo>
                  <a:pt x="325596" y="42273"/>
                </a:lnTo>
                <a:lnTo>
                  <a:pt x="363219" y="75183"/>
                </a:lnTo>
                <a:lnTo>
                  <a:pt x="268350" y="133095"/>
                </a:lnTo>
                <a:lnTo>
                  <a:pt x="248132" y="114927"/>
                </a:lnTo>
                <a:lnTo>
                  <a:pt x="228615" y="101949"/>
                </a:lnTo>
                <a:lnTo>
                  <a:pt x="209790" y="94162"/>
                </a:lnTo>
                <a:lnTo>
                  <a:pt x="191642" y="91566"/>
                </a:lnTo>
                <a:lnTo>
                  <a:pt x="183187" y="92184"/>
                </a:lnTo>
                <a:lnTo>
                  <a:pt x="149629" y="118562"/>
                </a:lnTo>
                <a:lnTo>
                  <a:pt x="148843" y="125349"/>
                </a:lnTo>
                <a:lnTo>
                  <a:pt x="149750" y="135993"/>
                </a:lnTo>
                <a:lnTo>
                  <a:pt x="190087" y="171735"/>
                </a:lnTo>
                <a:lnTo>
                  <a:pt x="240918" y="190500"/>
                </a:lnTo>
                <a:lnTo>
                  <a:pt x="270686" y="202100"/>
                </a:lnTo>
                <a:lnTo>
                  <a:pt x="320268" y="229826"/>
                </a:lnTo>
                <a:lnTo>
                  <a:pt x="355941" y="264501"/>
                </a:lnTo>
                <a:lnTo>
                  <a:pt x="374038" y="311364"/>
                </a:lnTo>
                <a:lnTo>
                  <a:pt x="376300" y="339725"/>
                </a:lnTo>
                <a:lnTo>
                  <a:pt x="372895" y="368942"/>
                </a:lnTo>
                <a:lnTo>
                  <a:pt x="345654" y="420949"/>
                </a:lnTo>
                <a:lnTo>
                  <a:pt x="293143" y="462666"/>
                </a:lnTo>
                <a:lnTo>
                  <a:pt x="227699" y="484332"/>
                </a:lnTo>
                <a:lnTo>
                  <a:pt x="190880" y="487044"/>
                </a:lnTo>
                <a:lnTo>
                  <a:pt x="164994" y="485235"/>
                </a:lnTo>
                <a:lnTo>
                  <a:pt x="113317" y="470757"/>
                </a:lnTo>
                <a:lnTo>
                  <a:pt x="62686" y="441779"/>
                </a:lnTo>
                <a:lnTo>
                  <a:pt x="18958" y="397635"/>
                </a:lnTo>
                <a:lnTo>
                  <a:pt x="0" y="369824"/>
                </a:lnTo>
                <a:lnTo>
                  <a:pt x="112902" y="318515"/>
                </a:lnTo>
                <a:lnTo>
                  <a:pt x="132141" y="347372"/>
                </a:lnTo>
                <a:lnTo>
                  <a:pt x="151749" y="368014"/>
                </a:lnTo>
                <a:lnTo>
                  <a:pt x="171713" y="380416"/>
                </a:lnTo>
                <a:lnTo>
                  <a:pt x="192024" y="384555"/>
                </a:lnTo>
                <a:lnTo>
                  <a:pt x="201025" y="383795"/>
                </a:lnTo>
                <a:lnTo>
                  <a:pt x="236251" y="359759"/>
                </a:lnTo>
                <a:lnTo>
                  <a:pt x="239902" y="345313"/>
                </a:lnTo>
                <a:lnTo>
                  <a:pt x="238853" y="336170"/>
                </a:lnTo>
                <a:lnTo>
                  <a:pt x="208359" y="308070"/>
                </a:lnTo>
                <a:lnTo>
                  <a:pt x="197992" y="305562"/>
                </a:lnTo>
                <a:lnTo>
                  <a:pt x="194308" y="303178"/>
                </a:lnTo>
                <a:lnTo>
                  <a:pt x="186515" y="299831"/>
                </a:lnTo>
                <a:lnTo>
                  <a:pt x="174650" y="295507"/>
                </a:lnTo>
                <a:lnTo>
                  <a:pt x="158750" y="290194"/>
                </a:lnTo>
                <a:lnTo>
                  <a:pt x="108062" y="269544"/>
                </a:lnTo>
                <a:lnTo>
                  <a:pt x="68628" y="244322"/>
                </a:lnTo>
                <a:lnTo>
                  <a:pt x="40454" y="214528"/>
                </a:lnTo>
                <a:lnTo>
                  <a:pt x="23544" y="180162"/>
                </a:lnTo>
                <a:lnTo>
                  <a:pt x="17906" y="141224"/>
                </a:lnTo>
                <a:lnTo>
                  <a:pt x="21072" y="111577"/>
                </a:lnTo>
                <a:lnTo>
                  <a:pt x="46356" y="60713"/>
                </a:lnTo>
                <a:lnTo>
                  <a:pt x="95603" y="22181"/>
                </a:lnTo>
                <a:lnTo>
                  <a:pt x="161428" y="2456"/>
                </a:lnTo>
                <a:lnTo>
                  <a:pt x="20015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0869" y="1976120"/>
            <a:ext cx="556895" cy="735965"/>
          </a:xfrm>
          <a:custGeom>
            <a:avLst/>
            <a:gdLst/>
            <a:ahLst/>
            <a:cxnLst/>
            <a:rect l="l" t="t" r="r" b="b"/>
            <a:pathLst>
              <a:path w="556894" h="735964">
                <a:moveTo>
                  <a:pt x="352907" y="0"/>
                </a:moveTo>
                <a:lnTo>
                  <a:pt x="401177" y="3000"/>
                </a:lnTo>
                <a:lnTo>
                  <a:pt x="451172" y="12001"/>
                </a:lnTo>
                <a:lnTo>
                  <a:pt x="502888" y="27003"/>
                </a:lnTo>
                <a:lnTo>
                  <a:pt x="556323" y="48005"/>
                </a:lnTo>
                <a:lnTo>
                  <a:pt x="556323" y="222503"/>
                </a:lnTo>
                <a:lnTo>
                  <a:pt x="500031" y="191980"/>
                </a:lnTo>
                <a:lnTo>
                  <a:pt x="447362" y="170148"/>
                </a:lnTo>
                <a:lnTo>
                  <a:pt x="398319" y="157031"/>
                </a:lnTo>
                <a:lnTo>
                  <a:pt x="352907" y="152653"/>
                </a:lnTo>
                <a:lnTo>
                  <a:pt x="311454" y="156414"/>
                </a:lnTo>
                <a:lnTo>
                  <a:pt x="274364" y="167687"/>
                </a:lnTo>
                <a:lnTo>
                  <a:pt x="213271" y="212725"/>
                </a:lnTo>
                <a:lnTo>
                  <a:pt x="190360" y="245322"/>
                </a:lnTo>
                <a:lnTo>
                  <a:pt x="173997" y="283098"/>
                </a:lnTo>
                <a:lnTo>
                  <a:pt x="164181" y="326042"/>
                </a:lnTo>
                <a:lnTo>
                  <a:pt x="160909" y="374141"/>
                </a:lnTo>
                <a:lnTo>
                  <a:pt x="164352" y="419742"/>
                </a:lnTo>
                <a:lnTo>
                  <a:pt x="174682" y="460533"/>
                </a:lnTo>
                <a:lnTo>
                  <a:pt x="191898" y="496514"/>
                </a:lnTo>
                <a:lnTo>
                  <a:pt x="216001" y="527684"/>
                </a:lnTo>
                <a:lnTo>
                  <a:pt x="245859" y="552854"/>
                </a:lnTo>
                <a:lnTo>
                  <a:pt x="280358" y="570833"/>
                </a:lnTo>
                <a:lnTo>
                  <a:pt x="319496" y="581620"/>
                </a:lnTo>
                <a:lnTo>
                  <a:pt x="363270" y="585215"/>
                </a:lnTo>
                <a:lnTo>
                  <a:pt x="405620" y="581165"/>
                </a:lnTo>
                <a:lnTo>
                  <a:pt x="451896" y="569007"/>
                </a:lnTo>
                <a:lnTo>
                  <a:pt x="502122" y="548729"/>
                </a:lnTo>
                <a:lnTo>
                  <a:pt x="556323" y="520318"/>
                </a:lnTo>
                <a:lnTo>
                  <a:pt x="556323" y="693801"/>
                </a:lnTo>
                <a:lnTo>
                  <a:pt x="495976" y="712156"/>
                </a:lnTo>
                <a:lnTo>
                  <a:pt x="440861" y="725297"/>
                </a:lnTo>
                <a:lnTo>
                  <a:pt x="390984" y="733198"/>
                </a:lnTo>
                <a:lnTo>
                  <a:pt x="346354" y="735838"/>
                </a:lnTo>
                <a:lnTo>
                  <a:pt x="299387" y="732885"/>
                </a:lnTo>
                <a:lnTo>
                  <a:pt x="254843" y="724031"/>
                </a:lnTo>
                <a:lnTo>
                  <a:pt x="212721" y="709279"/>
                </a:lnTo>
                <a:lnTo>
                  <a:pt x="173023" y="688631"/>
                </a:lnTo>
                <a:lnTo>
                  <a:pt x="135750" y="662092"/>
                </a:lnTo>
                <a:lnTo>
                  <a:pt x="100901" y="629665"/>
                </a:lnTo>
                <a:lnTo>
                  <a:pt x="70069" y="593004"/>
                </a:lnTo>
                <a:lnTo>
                  <a:pt x="44843" y="553757"/>
                </a:lnTo>
                <a:lnTo>
                  <a:pt x="25223" y="511921"/>
                </a:lnTo>
                <a:lnTo>
                  <a:pt x="11210" y="467491"/>
                </a:lnTo>
                <a:lnTo>
                  <a:pt x="2802" y="420465"/>
                </a:lnTo>
                <a:lnTo>
                  <a:pt x="0" y="370839"/>
                </a:lnTo>
                <a:lnTo>
                  <a:pt x="2855" y="320356"/>
                </a:lnTo>
                <a:lnTo>
                  <a:pt x="11422" y="272532"/>
                </a:lnTo>
                <a:lnTo>
                  <a:pt x="25701" y="227361"/>
                </a:lnTo>
                <a:lnTo>
                  <a:pt x="45693" y="184836"/>
                </a:lnTo>
                <a:lnTo>
                  <a:pt x="71399" y="144950"/>
                </a:lnTo>
                <a:lnTo>
                  <a:pt x="102819" y="107695"/>
                </a:lnTo>
                <a:lnTo>
                  <a:pt x="138325" y="74803"/>
                </a:lnTo>
                <a:lnTo>
                  <a:pt x="176301" y="47883"/>
                </a:lnTo>
                <a:lnTo>
                  <a:pt x="216747" y="26939"/>
                </a:lnTo>
                <a:lnTo>
                  <a:pt x="259664" y="11975"/>
                </a:lnTo>
                <a:lnTo>
                  <a:pt x="305050" y="2994"/>
                </a:lnTo>
                <a:lnTo>
                  <a:pt x="35290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91383" y="1963166"/>
            <a:ext cx="192912" cy="192786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7906766" y="2214626"/>
            <a:ext cx="506730" cy="505459"/>
            <a:chOff x="7906766" y="2214626"/>
            <a:chExt cx="506730" cy="505459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55737" y="2354199"/>
              <a:ext cx="214630" cy="23863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915910" y="2223770"/>
              <a:ext cx="488315" cy="487045"/>
            </a:xfrm>
            <a:custGeom>
              <a:avLst/>
              <a:gdLst/>
              <a:ahLst/>
              <a:cxnLst/>
              <a:rect l="l" t="t" r="r" b="b"/>
              <a:pathLst>
                <a:path w="488315" h="487044">
                  <a:moveTo>
                    <a:pt x="207899" y="0"/>
                  </a:moveTo>
                  <a:lnTo>
                    <a:pt x="246205" y="4476"/>
                  </a:lnTo>
                  <a:lnTo>
                    <a:pt x="296751" y="28267"/>
                  </a:lnTo>
                  <a:lnTo>
                    <a:pt x="330850" y="56894"/>
                  </a:lnTo>
                  <a:lnTo>
                    <a:pt x="348615" y="75183"/>
                  </a:lnTo>
                  <a:lnTo>
                    <a:pt x="348615" y="10287"/>
                  </a:lnTo>
                  <a:lnTo>
                    <a:pt x="488188" y="10287"/>
                  </a:lnTo>
                  <a:lnTo>
                    <a:pt x="488188" y="478281"/>
                  </a:lnTo>
                  <a:lnTo>
                    <a:pt x="348615" y="478281"/>
                  </a:lnTo>
                  <a:lnTo>
                    <a:pt x="348615" y="398144"/>
                  </a:lnTo>
                  <a:lnTo>
                    <a:pt x="346456" y="398144"/>
                  </a:lnTo>
                  <a:lnTo>
                    <a:pt x="313578" y="438546"/>
                  </a:lnTo>
                  <a:lnTo>
                    <a:pt x="280416" y="466089"/>
                  </a:lnTo>
                  <a:lnTo>
                    <a:pt x="243157" y="481806"/>
                  </a:lnTo>
                  <a:lnTo>
                    <a:pt x="197993" y="487044"/>
                  </a:lnTo>
                  <a:lnTo>
                    <a:pt x="158370" y="482615"/>
                  </a:lnTo>
                  <a:lnTo>
                    <a:pt x="121808" y="469328"/>
                  </a:lnTo>
                  <a:lnTo>
                    <a:pt x="88318" y="447182"/>
                  </a:lnTo>
                  <a:lnTo>
                    <a:pt x="57912" y="416178"/>
                  </a:lnTo>
                  <a:lnTo>
                    <a:pt x="32575" y="378767"/>
                  </a:lnTo>
                  <a:lnTo>
                    <a:pt x="14477" y="337581"/>
                  </a:lnTo>
                  <a:lnTo>
                    <a:pt x="3619" y="292609"/>
                  </a:lnTo>
                  <a:lnTo>
                    <a:pt x="0" y="243839"/>
                  </a:lnTo>
                  <a:lnTo>
                    <a:pt x="3857" y="195429"/>
                  </a:lnTo>
                  <a:lnTo>
                    <a:pt x="15430" y="150590"/>
                  </a:lnTo>
                  <a:lnTo>
                    <a:pt x="34718" y="109323"/>
                  </a:lnTo>
                  <a:lnTo>
                    <a:pt x="61722" y="71627"/>
                  </a:lnTo>
                  <a:lnTo>
                    <a:pt x="93938" y="40290"/>
                  </a:lnTo>
                  <a:lnTo>
                    <a:pt x="129047" y="17907"/>
                  </a:lnTo>
                  <a:lnTo>
                    <a:pt x="167038" y="4476"/>
                  </a:lnTo>
                  <a:lnTo>
                    <a:pt x="207899" y="0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4918964" y="1964817"/>
            <a:ext cx="504190" cy="754380"/>
            <a:chOff x="4918964" y="1964817"/>
            <a:chExt cx="504190" cy="754380"/>
          </a:xfrm>
        </p:grpSpPr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66792" y="2352040"/>
              <a:ext cx="213106" cy="23977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928108" y="1973961"/>
              <a:ext cx="485775" cy="735965"/>
            </a:xfrm>
            <a:custGeom>
              <a:avLst/>
              <a:gdLst/>
              <a:ahLst/>
              <a:cxnLst/>
              <a:rect l="l" t="t" r="r" b="b"/>
              <a:pathLst>
                <a:path w="485775" h="735964">
                  <a:moveTo>
                    <a:pt x="344804" y="0"/>
                  </a:moveTo>
                  <a:lnTo>
                    <a:pt x="485520" y="0"/>
                  </a:lnTo>
                  <a:lnTo>
                    <a:pt x="485520" y="728090"/>
                  </a:lnTo>
                  <a:lnTo>
                    <a:pt x="348106" y="728090"/>
                  </a:lnTo>
                  <a:lnTo>
                    <a:pt x="348106" y="647953"/>
                  </a:lnTo>
                  <a:lnTo>
                    <a:pt x="345820" y="647953"/>
                  </a:lnTo>
                  <a:lnTo>
                    <a:pt x="313505" y="686365"/>
                  </a:lnTo>
                  <a:lnTo>
                    <a:pt x="277510" y="713787"/>
                  </a:lnTo>
                  <a:lnTo>
                    <a:pt x="237825" y="730232"/>
                  </a:lnTo>
                  <a:lnTo>
                    <a:pt x="194437" y="735711"/>
                  </a:lnTo>
                  <a:lnTo>
                    <a:pt x="155624" y="731325"/>
                  </a:lnTo>
                  <a:lnTo>
                    <a:pt x="119776" y="718153"/>
                  </a:lnTo>
                  <a:lnTo>
                    <a:pt x="86905" y="696170"/>
                  </a:lnTo>
                  <a:lnTo>
                    <a:pt x="57022" y="665352"/>
                  </a:lnTo>
                  <a:lnTo>
                    <a:pt x="32093" y="628255"/>
                  </a:lnTo>
                  <a:lnTo>
                    <a:pt x="14271" y="587263"/>
                  </a:lnTo>
                  <a:lnTo>
                    <a:pt x="3569" y="542391"/>
                  </a:lnTo>
                  <a:lnTo>
                    <a:pt x="0" y="493649"/>
                  </a:lnTo>
                  <a:lnTo>
                    <a:pt x="3688" y="444740"/>
                  </a:lnTo>
                  <a:lnTo>
                    <a:pt x="14747" y="399557"/>
                  </a:lnTo>
                  <a:lnTo>
                    <a:pt x="33164" y="358114"/>
                  </a:lnTo>
                  <a:lnTo>
                    <a:pt x="58927" y="320421"/>
                  </a:lnTo>
                  <a:lnTo>
                    <a:pt x="89759" y="289010"/>
                  </a:lnTo>
                  <a:lnTo>
                    <a:pt x="123555" y="266588"/>
                  </a:lnTo>
                  <a:lnTo>
                    <a:pt x="160279" y="253144"/>
                  </a:lnTo>
                  <a:lnTo>
                    <a:pt x="199897" y="248665"/>
                  </a:lnTo>
                  <a:lnTo>
                    <a:pt x="222402" y="249737"/>
                  </a:lnTo>
                  <a:lnTo>
                    <a:pt x="261887" y="258310"/>
                  </a:lnTo>
                  <a:lnTo>
                    <a:pt x="311467" y="288432"/>
                  </a:lnTo>
                  <a:lnTo>
                    <a:pt x="344804" y="321817"/>
                  </a:lnTo>
                  <a:lnTo>
                    <a:pt x="34480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6339459" y="1989327"/>
            <a:ext cx="494665" cy="732155"/>
            <a:chOff x="6339459" y="1989327"/>
            <a:chExt cx="494665" cy="732155"/>
          </a:xfrm>
        </p:grpSpPr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82334" y="2310002"/>
              <a:ext cx="207137" cy="10617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348603" y="1998471"/>
              <a:ext cx="476250" cy="713740"/>
            </a:xfrm>
            <a:custGeom>
              <a:avLst/>
              <a:gdLst/>
              <a:ahLst/>
              <a:cxnLst/>
              <a:rect l="l" t="t" r="r" b="b"/>
              <a:pathLst>
                <a:path w="476250" h="713739">
                  <a:moveTo>
                    <a:pt x="238887" y="225298"/>
                  </a:moveTo>
                  <a:lnTo>
                    <a:pt x="287539" y="229846"/>
                  </a:lnTo>
                  <a:lnTo>
                    <a:pt x="331978" y="243490"/>
                  </a:lnTo>
                  <a:lnTo>
                    <a:pt x="372225" y="266231"/>
                  </a:lnTo>
                  <a:lnTo>
                    <a:pt x="408304" y="298068"/>
                  </a:lnTo>
                  <a:lnTo>
                    <a:pt x="437995" y="336736"/>
                  </a:lnTo>
                  <a:lnTo>
                    <a:pt x="459231" y="379952"/>
                  </a:lnTo>
                  <a:lnTo>
                    <a:pt x="471991" y="427692"/>
                  </a:lnTo>
                  <a:lnTo>
                    <a:pt x="476250" y="479932"/>
                  </a:lnTo>
                  <a:lnTo>
                    <a:pt x="476250" y="502412"/>
                  </a:lnTo>
                  <a:lnTo>
                    <a:pt x="141859" y="502412"/>
                  </a:lnTo>
                  <a:lnTo>
                    <a:pt x="144716" y="523938"/>
                  </a:lnTo>
                  <a:lnTo>
                    <a:pt x="159575" y="560704"/>
                  </a:lnTo>
                  <a:lnTo>
                    <a:pt x="200834" y="597265"/>
                  </a:lnTo>
                  <a:lnTo>
                    <a:pt x="234569" y="604392"/>
                  </a:lnTo>
                  <a:lnTo>
                    <a:pt x="265025" y="600729"/>
                  </a:lnTo>
                  <a:lnTo>
                    <a:pt x="292004" y="589756"/>
                  </a:lnTo>
                  <a:lnTo>
                    <a:pt x="315507" y="571496"/>
                  </a:lnTo>
                  <a:lnTo>
                    <a:pt x="335533" y="545973"/>
                  </a:lnTo>
                  <a:lnTo>
                    <a:pt x="463676" y="588517"/>
                  </a:lnTo>
                  <a:lnTo>
                    <a:pt x="437663" y="626702"/>
                  </a:lnTo>
                  <a:lnTo>
                    <a:pt x="407251" y="657944"/>
                  </a:lnTo>
                  <a:lnTo>
                    <a:pt x="372443" y="682243"/>
                  </a:lnTo>
                  <a:lnTo>
                    <a:pt x="333243" y="699600"/>
                  </a:lnTo>
                  <a:lnTo>
                    <a:pt x="289654" y="710014"/>
                  </a:lnTo>
                  <a:lnTo>
                    <a:pt x="241680" y="713486"/>
                  </a:lnTo>
                  <a:lnTo>
                    <a:pt x="189154" y="709293"/>
                  </a:lnTo>
                  <a:lnTo>
                    <a:pt x="142271" y="696706"/>
                  </a:lnTo>
                  <a:lnTo>
                    <a:pt x="101056" y="675713"/>
                  </a:lnTo>
                  <a:lnTo>
                    <a:pt x="65532" y="646302"/>
                  </a:lnTo>
                  <a:lnTo>
                    <a:pt x="36861" y="609871"/>
                  </a:lnTo>
                  <a:lnTo>
                    <a:pt x="16383" y="567642"/>
                  </a:lnTo>
                  <a:lnTo>
                    <a:pt x="4095" y="519626"/>
                  </a:lnTo>
                  <a:lnTo>
                    <a:pt x="0" y="465836"/>
                  </a:lnTo>
                  <a:lnTo>
                    <a:pt x="4310" y="416849"/>
                  </a:lnTo>
                  <a:lnTo>
                    <a:pt x="17240" y="371982"/>
                  </a:lnTo>
                  <a:lnTo>
                    <a:pt x="38790" y="331212"/>
                  </a:lnTo>
                  <a:lnTo>
                    <a:pt x="68961" y="294513"/>
                  </a:lnTo>
                  <a:lnTo>
                    <a:pt x="105513" y="264249"/>
                  </a:lnTo>
                  <a:lnTo>
                    <a:pt x="146018" y="242617"/>
                  </a:lnTo>
                  <a:lnTo>
                    <a:pt x="190476" y="229629"/>
                  </a:lnTo>
                  <a:lnTo>
                    <a:pt x="238887" y="225298"/>
                  </a:lnTo>
                  <a:close/>
                </a:path>
                <a:path w="476250" h="713739">
                  <a:moveTo>
                    <a:pt x="232410" y="0"/>
                  </a:moveTo>
                  <a:lnTo>
                    <a:pt x="403098" y="0"/>
                  </a:lnTo>
                  <a:lnTo>
                    <a:pt x="253619" y="163067"/>
                  </a:lnTo>
                  <a:lnTo>
                    <a:pt x="156082" y="163067"/>
                  </a:lnTo>
                  <a:lnTo>
                    <a:pt x="23241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505830" y="2214626"/>
            <a:ext cx="494665" cy="506730"/>
            <a:chOff x="5505830" y="2214626"/>
            <a:chExt cx="494665" cy="506730"/>
          </a:xfrm>
        </p:grpSpPr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48705" y="2310003"/>
              <a:ext cx="207137" cy="106172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514974" y="2223770"/>
              <a:ext cx="476250" cy="488315"/>
            </a:xfrm>
            <a:custGeom>
              <a:avLst/>
              <a:gdLst/>
              <a:ahLst/>
              <a:cxnLst/>
              <a:rect l="l" t="t" r="r" b="b"/>
              <a:pathLst>
                <a:path w="476250" h="488314">
                  <a:moveTo>
                    <a:pt x="238887" y="0"/>
                  </a:moveTo>
                  <a:lnTo>
                    <a:pt x="287539" y="4548"/>
                  </a:lnTo>
                  <a:lnTo>
                    <a:pt x="331977" y="18192"/>
                  </a:lnTo>
                  <a:lnTo>
                    <a:pt x="372225" y="40933"/>
                  </a:lnTo>
                  <a:lnTo>
                    <a:pt x="408304" y="72770"/>
                  </a:lnTo>
                  <a:lnTo>
                    <a:pt x="437995" y="111438"/>
                  </a:lnTo>
                  <a:lnTo>
                    <a:pt x="459231" y="154654"/>
                  </a:lnTo>
                  <a:lnTo>
                    <a:pt x="471991" y="202394"/>
                  </a:lnTo>
                  <a:lnTo>
                    <a:pt x="476250" y="254634"/>
                  </a:lnTo>
                  <a:lnTo>
                    <a:pt x="476250" y="277113"/>
                  </a:lnTo>
                  <a:lnTo>
                    <a:pt x="141859" y="277113"/>
                  </a:lnTo>
                  <a:lnTo>
                    <a:pt x="144716" y="298640"/>
                  </a:lnTo>
                  <a:lnTo>
                    <a:pt x="159575" y="335406"/>
                  </a:lnTo>
                  <a:lnTo>
                    <a:pt x="200834" y="371967"/>
                  </a:lnTo>
                  <a:lnTo>
                    <a:pt x="234569" y="379094"/>
                  </a:lnTo>
                  <a:lnTo>
                    <a:pt x="265025" y="375431"/>
                  </a:lnTo>
                  <a:lnTo>
                    <a:pt x="292004" y="364458"/>
                  </a:lnTo>
                  <a:lnTo>
                    <a:pt x="315507" y="346198"/>
                  </a:lnTo>
                  <a:lnTo>
                    <a:pt x="335534" y="320675"/>
                  </a:lnTo>
                  <a:lnTo>
                    <a:pt x="463676" y="363219"/>
                  </a:lnTo>
                  <a:lnTo>
                    <a:pt x="437663" y="401404"/>
                  </a:lnTo>
                  <a:lnTo>
                    <a:pt x="407251" y="432646"/>
                  </a:lnTo>
                  <a:lnTo>
                    <a:pt x="372443" y="456945"/>
                  </a:lnTo>
                  <a:lnTo>
                    <a:pt x="333243" y="474302"/>
                  </a:lnTo>
                  <a:lnTo>
                    <a:pt x="289654" y="484716"/>
                  </a:lnTo>
                  <a:lnTo>
                    <a:pt x="241680" y="488188"/>
                  </a:lnTo>
                  <a:lnTo>
                    <a:pt x="189154" y="483995"/>
                  </a:lnTo>
                  <a:lnTo>
                    <a:pt x="142271" y="471408"/>
                  </a:lnTo>
                  <a:lnTo>
                    <a:pt x="101056" y="450415"/>
                  </a:lnTo>
                  <a:lnTo>
                    <a:pt x="65532" y="421004"/>
                  </a:lnTo>
                  <a:lnTo>
                    <a:pt x="36861" y="384573"/>
                  </a:lnTo>
                  <a:lnTo>
                    <a:pt x="16383" y="342344"/>
                  </a:lnTo>
                  <a:lnTo>
                    <a:pt x="4095" y="294328"/>
                  </a:lnTo>
                  <a:lnTo>
                    <a:pt x="0" y="240537"/>
                  </a:lnTo>
                  <a:lnTo>
                    <a:pt x="4310" y="191551"/>
                  </a:lnTo>
                  <a:lnTo>
                    <a:pt x="17240" y="146684"/>
                  </a:lnTo>
                  <a:lnTo>
                    <a:pt x="38790" y="105914"/>
                  </a:lnTo>
                  <a:lnTo>
                    <a:pt x="68961" y="69214"/>
                  </a:lnTo>
                  <a:lnTo>
                    <a:pt x="105513" y="38951"/>
                  </a:lnTo>
                  <a:lnTo>
                    <a:pt x="146018" y="17319"/>
                  </a:lnTo>
                  <a:lnTo>
                    <a:pt x="190476" y="4331"/>
                  </a:lnTo>
                  <a:lnTo>
                    <a:pt x="238887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7475219" y="2223770"/>
            <a:ext cx="368935" cy="488315"/>
          </a:xfrm>
          <a:custGeom>
            <a:avLst/>
            <a:gdLst/>
            <a:ahLst/>
            <a:cxnLst/>
            <a:rect l="l" t="t" r="r" b="b"/>
            <a:pathLst>
              <a:path w="368934" h="488314">
                <a:moveTo>
                  <a:pt x="232409" y="0"/>
                </a:moveTo>
                <a:lnTo>
                  <a:pt x="267293" y="2045"/>
                </a:lnTo>
                <a:lnTo>
                  <a:pt x="301640" y="8175"/>
                </a:lnTo>
                <a:lnTo>
                  <a:pt x="335440" y="18377"/>
                </a:lnTo>
                <a:lnTo>
                  <a:pt x="368680" y="32638"/>
                </a:lnTo>
                <a:lnTo>
                  <a:pt x="368680" y="164718"/>
                </a:lnTo>
                <a:lnTo>
                  <a:pt x="338824" y="151810"/>
                </a:lnTo>
                <a:lnTo>
                  <a:pt x="310229" y="142605"/>
                </a:lnTo>
                <a:lnTo>
                  <a:pt x="282920" y="137090"/>
                </a:lnTo>
                <a:lnTo>
                  <a:pt x="256921" y="135254"/>
                </a:lnTo>
                <a:lnTo>
                  <a:pt x="234612" y="137040"/>
                </a:lnTo>
                <a:lnTo>
                  <a:pt x="196806" y="151328"/>
                </a:lnTo>
                <a:lnTo>
                  <a:pt x="168854" y="179333"/>
                </a:lnTo>
                <a:lnTo>
                  <a:pt x="154566" y="217104"/>
                </a:lnTo>
                <a:lnTo>
                  <a:pt x="152780" y="239394"/>
                </a:lnTo>
                <a:lnTo>
                  <a:pt x="154545" y="261498"/>
                </a:lnTo>
                <a:lnTo>
                  <a:pt x="168693" y="298991"/>
                </a:lnTo>
                <a:lnTo>
                  <a:pt x="196413" y="326953"/>
                </a:lnTo>
                <a:lnTo>
                  <a:pt x="233751" y="341241"/>
                </a:lnTo>
                <a:lnTo>
                  <a:pt x="255777" y="343026"/>
                </a:lnTo>
                <a:lnTo>
                  <a:pt x="278518" y="341332"/>
                </a:lnTo>
                <a:lnTo>
                  <a:pt x="304641" y="336232"/>
                </a:lnTo>
                <a:lnTo>
                  <a:pt x="334144" y="327703"/>
                </a:lnTo>
                <a:lnTo>
                  <a:pt x="367029" y="315721"/>
                </a:lnTo>
                <a:lnTo>
                  <a:pt x="367029" y="455421"/>
                </a:lnTo>
                <a:lnTo>
                  <a:pt x="332624" y="469757"/>
                </a:lnTo>
                <a:lnTo>
                  <a:pt x="301244" y="479996"/>
                </a:lnTo>
                <a:lnTo>
                  <a:pt x="272911" y="486140"/>
                </a:lnTo>
                <a:lnTo>
                  <a:pt x="247650" y="488188"/>
                </a:lnTo>
                <a:lnTo>
                  <a:pt x="196899" y="483810"/>
                </a:lnTo>
                <a:lnTo>
                  <a:pt x="150542" y="470693"/>
                </a:lnTo>
                <a:lnTo>
                  <a:pt x="108543" y="448861"/>
                </a:lnTo>
                <a:lnTo>
                  <a:pt x="70865" y="418338"/>
                </a:lnTo>
                <a:lnTo>
                  <a:pt x="39862" y="381214"/>
                </a:lnTo>
                <a:lnTo>
                  <a:pt x="17716" y="339756"/>
                </a:lnTo>
                <a:lnTo>
                  <a:pt x="4429" y="293965"/>
                </a:lnTo>
                <a:lnTo>
                  <a:pt x="0" y="243839"/>
                </a:lnTo>
                <a:lnTo>
                  <a:pt x="4099" y="193426"/>
                </a:lnTo>
                <a:lnTo>
                  <a:pt x="16414" y="147526"/>
                </a:lnTo>
                <a:lnTo>
                  <a:pt x="36968" y="106126"/>
                </a:lnTo>
                <a:lnTo>
                  <a:pt x="65785" y="69214"/>
                </a:lnTo>
                <a:lnTo>
                  <a:pt x="100839" y="38951"/>
                </a:lnTo>
                <a:lnTo>
                  <a:pt x="140287" y="17319"/>
                </a:lnTo>
                <a:lnTo>
                  <a:pt x="184140" y="4331"/>
                </a:lnTo>
                <a:lnTo>
                  <a:pt x="23240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91756" y="1963166"/>
            <a:ext cx="192913" cy="192786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3807205" y="3555746"/>
            <a:ext cx="506730" cy="505459"/>
            <a:chOff x="3807205" y="3555746"/>
            <a:chExt cx="506730" cy="505459"/>
          </a:xfrm>
        </p:grpSpPr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56176" y="3695319"/>
              <a:ext cx="214630" cy="23863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816349" y="3564890"/>
              <a:ext cx="488315" cy="487045"/>
            </a:xfrm>
            <a:custGeom>
              <a:avLst/>
              <a:gdLst/>
              <a:ahLst/>
              <a:cxnLst/>
              <a:rect l="l" t="t" r="r" b="b"/>
              <a:pathLst>
                <a:path w="488314" h="487045">
                  <a:moveTo>
                    <a:pt x="207899" y="0"/>
                  </a:moveTo>
                  <a:lnTo>
                    <a:pt x="246205" y="4476"/>
                  </a:lnTo>
                  <a:lnTo>
                    <a:pt x="296751" y="28267"/>
                  </a:lnTo>
                  <a:lnTo>
                    <a:pt x="330850" y="56894"/>
                  </a:lnTo>
                  <a:lnTo>
                    <a:pt x="348614" y="75184"/>
                  </a:lnTo>
                  <a:lnTo>
                    <a:pt x="348614" y="10287"/>
                  </a:lnTo>
                  <a:lnTo>
                    <a:pt x="488188" y="10287"/>
                  </a:lnTo>
                  <a:lnTo>
                    <a:pt x="488188" y="478282"/>
                  </a:lnTo>
                  <a:lnTo>
                    <a:pt x="348614" y="478282"/>
                  </a:lnTo>
                  <a:lnTo>
                    <a:pt x="348614" y="398145"/>
                  </a:lnTo>
                  <a:lnTo>
                    <a:pt x="346455" y="398145"/>
                  </a:lnTo>
                  <a:lnTo>
                    <a:pt x="313578" y="438546"/>
                  </a:lnTo>
                  <a:lnTo>
                    <a:pt x="280415" y="466090"/>
                  </a:lnTo>
                  <a:lnTo>
                    <a:pt x="243157" y="481806"/>
                  </a:lnTo>
                  <a:lnTo>
                    <a:pt x="197992" y="487045"/>
                  </a:lnTo>
                  <a:lnTo>
                    <a:pt x="158370" y="482615"/>
                  </a:lnTo>
                  <a:lnTo>
                    <a:pt x="121808" y="469328"/>
                  </a:lnTo>
                  <a:lnTo>
                    <a:pt x="88318" y="447182"/>
                  </a:lnTo>
                  <a:lnTo>
                    <a:pt x="57912" y="416179"/>
                  </a:lnTo>
                  <a:lnTo>
                    <a:pt x="32575" y="378767"/>
                  </a:lnTo>
                  <a:lnTo>
                    <a:pt x="14477" y="337581"/>
                  </a:lnTo>
                  <a:lnTo>
                    <a:pt x="3619" y="292609"/>
                  </a:lnTo>
                  <a:lnTo>
                    <a:pt x="0" y="243840"/>
                  </a:lnTo>
                  <a:lnTo>
                    <a:pt x="3857" y="195429"/>
                  </a:lnTo>
                  <a:lnTo>
                    <a:pt x="15430" y="150590"/>
                  </a:lnTo>
                  <a:lnTo>
                    <a:pt x="34718" y="109323"/>
                  </a:lnTo>
                  <a:lnTo>
                    <a:pt x="61722" y="71628"/>
                  </a:lnTo>
                  <a:lnTo>
                    <a:pt x="93938" y="40290"/>
                  </a:lnTo>
                  <a:lnTo>
                    <a:pt x="129047" y="17907"/>
                  </a:lnTo>
                  <a:lnTo>
                    <a:pt x="167038" y="4476"/>
                  </a:lnTo>
                  <a:lnTo>
                    <a:pt x="207899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3254755" y="3555746"/>
            <a:ext cx="505459" cy="703580"/>
            <a:chOff x="3254755" y="3555746"/>
            <a:chExt cx="505459" cy="703580"/>
          </a:xfrm>
        </p:grpSpPr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98773" y="3695319"/>
              <a:ext cx="215265" cy="23977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263899" y="3564890"/>
              <a:ext cx="487680" cy="685165"/>
            </a:xfrm>
            <a:custGeom>
              <a:avLst/>
              <a:gdLst/>
              <a:ahLst/>
              <a:cxnLst/>
              <a:rect l="l" t="t" r="r" b="b"/>
              <a:pathLst>
                <a:path w="487679" h="685164">
                  <a:moveTo>
                    <a:pt x="284734" y="0"/>
                  </a:moveTo>
                  <a:lnTo>
                    <a:pt x="325191" y="4597"/>
                  </a:lnTo>
                  <a:lnTo>
                    <a:pt x="362553" y="18399"/>
                  </a:lnTo>
                  <a:lnTo>
                    <a:pt x="396819" y="41415"/>
                  </a:lnTo>
                  <a:lnTo>
                    <a:pt x="427989" y="73660"/>
                  </a:lnTo>
                  <a:lnTo>
                    <a:pt x="453846" y="112422"/>
                  </a:lnTo>
                  <a:lnTo>
                    <a:pt x="472344" y="155162"/>
                  </a:lnTo>
                  <a:lnTo>
                    <a:pt x="483461" y="201854"/>
                  </a:lnTo>
                  <a:lnTo>
                    <a:pt x="487172" y="252476"/>
                  </a:lnTo>
                  <a:lnTo>
                    <a:pt x="483574" y="299051"/>
                  </a:lnTo>
                  <a:lnTo>
                    <a:pt x="472773" y="342185"/>
                  </a:lnTo>
                  <a:lnTo>
                    <a:pt x="454757" y="381867"/>
                  </a:lnTo>
                  <a:lnTo>
                    <a:pt x="429513" y="418084"/>
                  </a:lnTo>
                  <a:lnTo>
                    <a:pt x="399413" y="448254"/>
                  </a:lnTo>
                  <a:lnTo>
                    <a:pt x="366633" y="469804"/>
                  </a:lnTo>
                  <a:lnTo>
                    <a:pt x="292988" y="487045"/>
                  </a:lnTo>
                  <a:lnTo>
                    <a:pt x="269680" y="485782"/>
                  </a:lnTo>
                  <a:lnTo>
                    <a:pt x="229016" y="475686"/>
                  </a:lnTo>
                  <a:lnTo>
                    <a:pt x="195185" y="455255"/>
                  </a:lnTo>
                  <a:lnTo>
                    <a:pt x="161327" y="423060"/>
                  </a:lnTo>
                  <a:lnTo>
                    <a:pt x="144017" y="402463"/>
                  </a:lnTo>
                  <a:lnTo>
                    <a:pt x="141859" y="402463"/>
                  </a:lnTo>
                  <a:lnTo>
                    <a:pt x="141859" y="685038"/>
                  </a:lnTo>
                  <a:lnTo>
                    <a:pt x="0" y="685038"/>
                  </a:lnTo>
                  <a:lnTo>
                    <a:pt x="0" y="10287"/>
                  </a:lnTo>
                  <a:lnTo>
                    <a:pt x="139700" y="10287"/>
                  </a:lnTo>
                  <a:lnTo>
                    <a:pt x="139700" y="78486"/>
                  </a:lnTo>
                  <a:lnTo>
                    <a:pt x="141859" y="78486"/>
                  </a:lnTo>
                  <a:lnTo>
                    <a:pt x="172989" y="43116"/>
                  </a:lnTo>
                  <a:lnTo>
                    <a:pt x="205359" y="18796"/>
                  </a:lnTo>
                  <a:lnTo>
                    <a:pt x="241712" y="4683"/>
                  </a:lnTo>
                  <a:lnTo>
                    <a:pt x="262401" y="1168"/>
                  </a:lnTo>
                  <a:lnTo>
                    <a:pt x="28473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4400803" y="3305936"/>
            <a:ext cx="504190" cy="754380"/>
            <a:chOff x="4400803" y="3305936"/>
            <a:chExt cx="504190" cy="754380"/>
          </a:xfrm>
        </p:grpSpPr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48631" y="3693159"/>
              <a:ext cx="213106" cy="239775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409947" y="3315080"/>
              <a:ext cx="485775" cy="735965"/>
            </a:xfrm>
            <a:custGeom>
              <a:avLst/>
              <a:gdLst/>
              <a:ahLst/>
              <a:cxnLst/>
              <a:rect l="l" t="t" r="r" b="b"/>
              <a:pathLst>
                <a:path w="485775" h="735964">
                  <a:moveTo>
                    <a:pt x="344804" y="0"/>
                  </a:moveTo>
                  <a:lnTo>
                    <a:pt x="485521" y="0"/>
                  </a:lnTo>
                  <a:lnTo>
                    <a:pt x="485521" y="728091"/>
                  </a:lnTo>
                  <a:lnTo>
                    <a:pt x="348106" y="728091"/>
                  </a:lnTo>
                  <a:lnTo>
                    <a:pt x="348106" y="647954"/>
                  </a:lnTo>
                  <a:lnTo>
                    <a:pt x="345821" y="647954"/>
                  </a:lnTo>
                  <a:lnTo>
                    <a:pt x="313505" y="686365"/>
                  </a:lnTo>
                  <a:lnTo>
                    <a:pt x="277510" y="713787"/>
                  </a:lnTo>
                  <a:lnTo>
                    <a:pt x="237825" y="730232"/>
                  </a:lnTo>
                  <a:lnTo>
                    <a:pt x="194437" y="735711"/>
                  </a:lnTo>
                  <a:lnTo>
                    <a:pt x="155624" y="731325"/>
                  </a:lnTo>
                  <a:lnTo>
                    <a:pt x="119776" y="718153"/>
                  </a:lnTo>
                  <a:lnTo>
                    <a:pt x="86905" y="696170"/>
                  </a:lnTo>
                  <a:lnTo>
                    <a:pt x="57023" y="665353"/>
                  </a:lnTo>
                  <a:lnTo>
                    <a:pt x="32093" y="628255"/>
                  </a:lnTo>
                  <a:lnTo>
                    <a:pt x="14271" y="587263"/>
                  </a:lnTo>
                  <a:lnTo>
                    <a:pt x="3569" y="542391"/>
                  </a:lnTo>
                  <a:lnTo>
                    <a:pt x="0" y="493649"/>
                  </a:lnTo>
                  <a:lnTo>
                    <a:pt x="3688" y="444740"/>
                  </a:lnTo>
                  <a:lnTo>
                    <a:pt x="14747" y="399557"/>
                  </a:lnTo>
                  <a:lnTo>
                    <a:pt x="33164" y="358114"/>
                  </a:lnTo>
                  <a:lnTo>
                    <a:pt x="58927" y="320421"/>
                  </a:lnTo>
                  <a:lnTo>
                    <a:pt x="89759" y="289010"/>
                  </a:lnTo>
                  <a:lnTo>
                    <a:pt x="123555" y="266588"/>
                  </a:lnTo>
                  <a:lnTo>
                    <a:pt x="160279" y="253144"/>
                  </a:lnTo>
                  <a:lnTo>
                    <a:pt x="199898" y="248666"/>
                  </a:lnTo>
                  <a:lnTo>
                    <a:pt x="222402" y="249737"/>
                  </a:lnTo>
                  <a:lnTo>
                    <a:pt x="261887" y="258310"/>
                  </a:lnTo>
                  <a:lnTo>
                    <a:pt x="311467" y="288432"/>
                  </a:lnTo>
                  <a:lnTo>
                    <a:pt x="344804" y="321818"/>
                  </a:lnTo>
                  <a:lnTo>
                    <a:pt x="34480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5363464" y="3554603"/>
            <a:ext cx="503555" cy="508000"/>
            <a:chOff x="5363464" y="3554603"/>
            <a:chExt cx="503555" cy="508000"/>
          </a:xfrm>
        </p:grpSpPr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02021" y="3682238"/>
              <a:ext cx="227203" cy="25285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372608" y="3563747"/>
              <a:ext cx="485140" cy="489584"/>
            </a:xfrm>
            <a:custGeom>
              <a:avLst/>
              <a:gdLst/>
              <a:ahLst/>
              <a:cxnLst/>
              <a:rect l="l" t="t" r="r" b="b"/>
              <a:pathLst>
                <a:path w="485139" h="489585">
                  <a:moveTo>
                    <a:pt x="247014" y="0"/>
                  </a:moveTo>
                  <a:lnTo>
                    <a:pt x="295453" y="4381"/>
                  </a:lnTo>
                  <a:lnTo>
                    <a:pt x="339820" y="17525"/>
                  </a:lnTo>
                  <a:lnTo>
                    <a:pt x="380138" y="39433"/>
                  </a:lnTo>
                  <a:lnTo>
                    <a:pt x="416432" y="70103"/>
                  </a:lnTo>
                  <a:lnTo>
                    <a:pt x="446363" y="107251"/>
                  </a:lnTo>
                  <a:lnTo>
                    <a:pt x="467756" y="148589"/>
                  </a:lnTo>
                  <a:lnTo>
                    <a:pt x="480601" y="194119"/>
                  </a:lnTo>
                  <a:lnTo>
                    <a:pt x="484886" y="243839"/>
                  </a:lnTo>
                  <a:lnTo>
                    <a:pt x="480601" y="294465"/>
                  </a:lnTo>
                  <a:lnTo>
                    <a:pt x="467756" y="340613"/>
                  </a:lnTo>
                  <a:lnTo>
                    <a:pt x="446363" y="382285"/>
                  </a:lnTo>
                  <a:lnTo>
                    <a:pt x="416432" y="419480"/>
                  </a:lnTo>
                  <a:lnTo>
                    <a:pt x="379997" y="450004"/>
                  </a:lnTo>
                  <a:lnTo>
                    <a:pt x="339264" y="471836"/>
                  </a:lnTo>
                  <a:lnTo>
                    <a:pt x="294221" y="484953"/>
                  </a:lnTo>
                  <a:lnTo>
                    <a:pt x="244855" y="489330"/>
                  </a:lnTo>
                  <a:lnTo>
                    <a:pt x="189991" y="484711"/>
                  </a:lnTo>
                  <a:lnTo>
                    <a:pt x="141604" y="470852"/>
                  </a:lnTo>
                  <a:lnTo>
                    <a:pt x="99694" y="447754"/>
                  </a:lnTo>
                  <a:lnTo>
                    <a:pt x="64262" y="415416"/>
                  </a:lnTo>
                  <a:lnTo>
                    <a:pt x="36165" y="377104"/>
                  </a:lnTo>
                  <a:lnTo>
                    <a:pt x="16081" y="336089"/>
                  </a:lnTo>
                  <a:lnTo>
                    <a:pt x="4022" y="292383"/>
                  </a:lnTo>
                  <a:lnTo>
                    <a:pt x="0" y="245998"/>
                  </a:lnTo>
                  <a:lnTo>
                    <a:pt x="4314" y="194204"/>
                  </a:lnTo>
                  <a:lnTo>
                    <a:pt x="17272" y="147399"/>
                  </a:lnTo>
                  <a:lnTo>
                    <a:pt x="38897" y="105570"/>
                  </a:lnTo>
                  <a:lnTo>
                    <a:pt x="69214" y="68706"/>
                  </a:lnTo>
                  <a:lnTo>
                    <a:pt x="106318" y="38629"/>
                  </a:lnTo>
                  <a:lnTo>
                    <a:pt x="148304" y="17160"/>
                  </a:lnTo>
                  <a:lnTo>
                    <a:pt x="195195" y="4288"/>
                  </a:lnTo>
                  <a:lnTo>
                    <a:pt x="24701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5929503" y="3555746"/>
            <a:ext cx="494665" cy="506730"/>
            <a:chOff x="5929503" y="3555746"/>
            <a:chExt cx="494665" cy="506730"/>
          </a:xfrm>
        </p:grpSpPr>
        <p:pic>
          <p:nvPicPr>
            <p:cNvPr id="59" name="object 5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72378" y="3651123"/>
              <a:ext cx="207137" cy="10617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5938647" y="3564890"/>
              <a:ext cx="476250" cy="488315"/>
            </a:xfrm>
            <a:custGeom>
              <a:avLst/>
              <a:gdLst/>
              <a:ahLst/>
              <a:cxnLst/>
              <a:rect l="l" t="t" r="r" b="b"/>
              <a:pathLst>
                <a:path w="476250" h="488314">
                  <a:moveTo>
                    <a:pt x="238887" y="0"/>
                  </a:moveTo>
                  <a:lnTo>
                    <a:pt x="287539" y="4548"/>
                  </a:lnTo>
                  <a:lnTo>
                    <a:pt x="331977" y="18192"/>
                  </a:lnTo>
                  <a:lnTo>
                    <a:pt x="372225" y="40933"/>
                  </a:lnTo>
                  <a:lnTo>
                    <a:pt x="408304" y="72771"/>
                  </a:lnTo>
                  <a:lnTo>
                    <a:pt x="437995" y="111438"/>
                  </a:lnTo>
                  <a:lnTo>
                    <a:pt x="459231" y="154654"/>
                  </a:lnTo>
                  <a:lnTo>
                    <a:pt x="471991" y="202394"/>
                  </a:lnTo>
                  <a:lnTo>
                    <a:pt x="476250" y="254635"/>
                  </a:lnTo>
                  <a:lnTo>
                    <a:pt x="476250" y="277114"/>
                  </a:lnTo>
                  <a:lnTo>
                    <a:pt x="141858" y="277114"/>
                  </a:lnTo>
                  <a:lnTo>
                    <a:pt x="144716" y="298640"/>
                  </a:lnTo>
                  <a:lnTo>
                    <a:pt x="159575" y="335407"/>
                  </a:lnTo>
                  <a:lnTo>
                    <a:pt x="200834" y="371967"/>
                  </a:lnTo>
                  <a:lnTo>
                    <a:pt x="234568" y="379095"/>
                  </a:lnTo>
                  <a:lnTo>
                    <a:pt x="265025" y="375431"/>
                  </a:lnTo>
                  <a:lnTo>
                    <a:pt x="292004" y="364458"/>
                  </a:lnTo>
                  <a:lnTo>
                    <a:pt x="315507" y="346198"/>
                  </a:lnTo>
                  <a:lnTo>
                    <a:pt x="335533" y="320675"/>
                  </a:lnTo>
                  <a:lnTo>
                    <a:pt x="463676" y="363220"/>
                  </a:lnTo>
                  <a:lnTo>
                    <a:pt x="437663" y="401404"/>
                  </a:lnTo>
                  <a:lnTo>
                    <a:pt x="407251" y="432646"/>
                  </a:lnTo>
                  <a:lnTo>
                    <a:pt x="372443" y="456946"/>
                  </a:lnTo>
                  <a:lnTo>
                    <a:pt x="333243" y="474302"/>
                  </a:lnTo>
                  <a:lnTo>
                    <a:pt x="289654" y="484716"/>
                  </a:lnTo>
                  <a:lnTo>
                    <a:pt x="241680" y="488188"/>
                  </a:lnTo>
                  <a:lnTo>
                    <a:pt x="189154" y="483995"/>
                  </a:lnTo>
                  <a:lnTo>
                    <a:pt x="142271" y="471408"/>
                  </a:lnTo>
                  <a:lnTo>
                    <a:pt x="101056" y="450415"/>
                  </a:lnTo>
                  <a:lnTo>
                    <a:pt x="65531" y="421005"/>
                  </a:lnTo>
                  <a:lnTo>
                    <a:pt x="36861" y="384573"/>
                  </a:lnTo>
                  <a:lnTo>
                    <a:pt x="16382" y="342344"/>
                  </a:lnTo>
                  <a:lnTo>
                    <a:pt x="4095" y="294328"/>
                  </a:lnTo>
                  <a:lnTo>
                    <a:pt x="0" y="240537"/>
                  </a:lnTo>
                  <a:lnTo>
                    <a:pt x="4310" y="191551"/>
                  </a:lnTo>
                  <a:lnTo>
                    <a:pt x="17240" y="146685"/>
                  </a:lnTo>
                  <a:lnTo>
                    <a:pt x="38790" y="105914"/>
                  </a:lnTo>
                  <a:lnTo>
                    <a:pt x="68961" y="69215"/>
                  </a:lnTo>
                  <a:lnTo>
                    <a:pt x="105513" y="38951"/>
                  </a:lnTo>
                  <a:lnTo>
                    <a:pt x="146018" y="17319"/>
                  </a:lnTo>
                  <a:lnTo>
                    <a:pt x="190476" y="4331"/>
                  </a:lnTo>
                  <a:lnTo>
                    <a:pt x="238887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2380107" y="3555746"/>
            <a:ext cx="494665" cy="506730"/>
            <a:chOff x="2380107" y="3555746"/>
            <a:chExt cx="494665" cy="506730"/>
          </a:xfrm>
        </p:grpSpPr>
        <p:pic>
          <p:nvPicPr>
            <p:cNvPr id="62" name="object 6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22982" y="3651123"/>
              <a:ext cx="207137" cy="10617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389251" y="3564890"/>
              <a:ext cx="476250" cy="488315"/>
            </a:xfrm>
            <a:custGeom>
              <a:avLst/>
              <a:gdLst/>
              <a:ahLst/>
              <a:cxnLst/>
              <a:rect l="l" t="t" r="r" b="b"/>
              <a:pathLst>
                <a:path w="476250" h="488314">
                  <a:moveTo>
                    <a:pt x="238887" y="0"/>
                  </a:moveTo>
                  <a:lnTo>
                    <a:pt x="287539" y="4548"/>
                  </a:lnTo>
                  <a:lnTo>
                    <a:pt x="331978" y="18192"/>
                  </a:lnTo>
                  <a:lnTo>
                    <a:pt x="372225" y="40933"/>
                  </a:lnTo>
                  <a:lnTo>
                    <a:pt x="408305" y="72771"/>
                  </a:lnTo>
                  <a:lnTo>
                    <a:pt x="437995" y="111438"/>
                  </a:lnTo>
                  <a:lnTo>
                    <a:pt x="459232" y="154654"/>
                  </a:lnTo>
                  <a:lnTo>
                    <a:pt x="471991" y="202394"/>
                  </a:lnTo>
                  <a:lnTo>
                    <a:pt x="476250" y="254635"/>
                  </a:lnTo>
                  <a:lnTo>
                    <a:pt x="476250" y="277114"/>
                  </a:lnTo>
                  <a:lnTo>
                    <a:pt x="141859" y="277114"/>
                  </a:lnTo>
                  <a:lnTo>
                    <a:pt x="144716" y="298640"/>
                  </a:lnTo>
                  <a:lnTo>
                    <a:pt x="159575" y="335407"/>
                  </a:lnTo>
                  <a:lnTo>
                    <a:pt x="200834" y="371967"/>
                  </a:lnTo>
                  <a:lnTo>
                    <a:pt x="234569" y="379095"/>
                  </a:lnTo>
                  <a:lnTo>
                    <a:pt x="265025" y="375431"/>
                  </a:lnTo>
                  <a:lnTo>
                    <a:pt x="292004" y="364458"/>
                  </a:lnTo>
                  <a:lnTo>
                    <a:pt x="315507" y="346198"/>
                  </a:lnTo>
                  <a:lnTo>
                    <a:pt x="335534" y="320675"/>
                  </a:lnTo>
                  <a:lnTo>
                    <a:pt x="463676" y="363220"/>
                  </a:lnTo>
                  <a:lnTo>
                    <a:pt x="437663" y="401404"/>
                  </a:lnTo>
                  <a:lnTo>
                    <a:pt x="407251" y="432646"/>
                  </a:lnTo>
                  <a:lnTo>
                    <a:pt x="372443" y="456946"/>
                  </a:lnTo>
                  <a:lnTo>
                    <a:pt x="333243" y="474302"/>
                  </a:lnTo>
                  <a:lnTo>
                    <a:pt x="289654" y="484716"/>
                  </a:lnTo>
                  <a:lnTo>
                    <a:pt x="241681" y="488188"/>
                  </a:lnTo>
                  <a:lnTo>
                    <a:pt x="189154" y="483995"/>
                  </a:lnTo>
                  <a:lnTo>
                    <a:pt x="142271" y="471408"/>
                  </a:lnTo>
                  <a:lnTo>
                    <a:pt x="101056" y="450415"/>
                  </a:lnTo>
                  <a:lnTo>
                    <a:pt x="65531" y="421005"/>
                  </a:lnTo>
                  <a:lnTo>
                    <a:pt x="36861" y="384573"/>
                  </a:lnTo>
                  <a:lnTo>
                    <a:pt x="16382" y="342344"/>
                  </a:lnTo>
                  <a:lnTo>
                    <a:pt x="4095" y="294328"/>
                  </a:lnTo>
                  <a:lnTo>
                    <a:pt x="0" y="240537"/>
                  </a:lnTo>
                  <a:lnTo>
                    <a:pt x="4310" y="191551"/>
                  </a:lnTo>
                  <a:lnTo>
                    <a:pt x="17240" y="146685"/>
                  </a:lnTo>
                  <a:lnTo>
                    <a:pt x="38790" y="105914"/>
                  </a:lnTo>
                  <a:lnTo>
                    <a:pt x="68961" y="69215"/>
                  </a:lnTo>
                  <a:lnTo>
                    <a:pt x="105513" y="38951"/>
                  </a:lnTo>
                  <a:lnTo>
                    <a:pt x="146018" y="17319"/>
                  </a:lnTo>
                  <a:lnTo>
                    <a:pt x="190476" y="4331"/>
                  </a:lnTo>
                  <a:lnTo>
                    <a:pt x="238887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5029580" y="3567557"/>
            <a:ext cx="266700" cy="475615"/>
          </a:xfrm>
          <a:custGeom>
            <a:avLst/>
            <a:gdLst/>
            <a:ahLst/>
            <a:cxnLst/>
            <a:rect l="l" t="t" r="r" b="b"/>
            <a:pathLst>
              <a:path w="266700" h="475614">
                <a:moveTo>
                  <a:pt x="241046" y="0"/>
                </a:moveTo>
                <a:lnTo>
                  <a:pt x="248001" y="140"/>
                </a:lnTo>
                <a:lnTo>
                  <a:pt x="254587" y="555"/>
                </a:lnTo>
                <a:lnTo>
                  <a:pt x="260816" y="1232"/>
                </a:lnTo>
                <a:lnTo>
                  <a:pt x="266700" y="2158"/>
                </a:lnTo>
                <a:lnTo>
                  <a:pt x="266700" y="154939"/>
                </a:lnTo>
                <a:lnTo>
                  <a:pt x="257984" y="153513"/>
                </a:lnTo>
                <a:lnTo>
                  <a:pt x="249364" y="152479"/>
                </a:lnTo>
                <a:lnTo>
                  <a:pt x="240839" y="151850"/>
                </a:lnTo>
                <a:lnTo>
                  <a:pt x="232410" y="151637"/>
                </a:lnTo>
                <a:lnTo>
                  <a:pt x="212022" y="153541"/>
                </a:lnTo>
                <a:lnTo>
                  <a:pt x="165481" y="181990"/>
                </a:lnTo>
                <a:lnTo>
                  <a:pt x="147764" y="218249"/>
                </a:lnTo>
                <a:lnTo>
                  <a:pt x="141859" y="266699"/>
                </a:lnTo>
                <a:lnTo>
                  <a:pt x="141859" y="475614"/>
                </a:lnTo>
                <a:lnTo>
                  <a:pt x="0" y="475614"/>
                </a:lnTo>
                <a:lnTo>
                  <a:pt x="0" y="6603"/>
                </a:lnTo>
                <a:lnTo>
                  <a:pt x="139573" y="6603"/>
                </a:lnTo>
                <a:lnTo>
                  <a:pt x="139573" y="75818"/>
                </a:lnTo>
                <a:lnTo>
                  <a:pt x="141859" y="75818"/>
                </a:lnTo>
                <a:lnTo>
                  <a:pt x="164226" y="44561"/>
                </a:lnTo>
                <a:lnTo>
                  <a:pt x="203594" y="11519"/>
                </a:lnTo>
                <a:lnTo>
                  <a:pt x="229070" y="1283"/>
                </a:lnTo>
                <a:lnTo>
                  <a:pt x="24104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494907" y="3564890"/>
            <a:ext cx="376555" cy="487045"/>
          </a:xfrm>
          <a:custGeom>
            <a:avLst/>
            <a:gdLst/>
            <a:ahLst/>
            <a:cxnLst/>
            <a:rect l="l" t="t" r="r" b="b"/>
            <a:pathLst>
              <a:path w="376554" h="487045">
                <a:moveTo>
                  <a:pt x="200151" y="0"/>
                </a:moveTo>
                <a:lnTo>
                  <a:pt x="244062" y="4693"/>
                </a:lnTo>
                <a:lnTo>
                  <a:pt x="285876" y="18780"/>
                </a:lnTo>
                <a:lnTo>
                  <a:pt x="325596" y="42273"/>
                </a:lnTo>
                <a:lnTo>
                  <a:pt x="363219" y="75184"/>
                </a:lnTo>
                <a:lnTo>
                  <a:pt x="268350" y="133096"/>
                </a:lnTo>
                <a:lnTo>
                  <a:pt x="248132" y="114927"/>
                </a:lnTo>
                <a:lnTo>
                  <a:pt x="228615" y="101949"/>
                </a:lnTo>
                <a:lnTo>
                  <a:pt x="209790" y="94162"/>
                </a:lnTo>
                <a:lnTo>
                  <a:pt x="191642" y="91567"/>
                </a:lnTo>
                <a:lnTo>
                  <a:pt x="183187" y="92184"/>
                </a:lnTo>
                <a:lnTo>
                  <a:pt x="149629" y="118562"/>
                </a:lnTo>
                <a:lnTo>
                  <a:pt x="148843" y="125349"/>
                </a:lnTo>
                <a:lnTo>
                  <a:pt x="149750" y="135993"/>
                </a:lnTo>
                <a:lnTo>
                  <a:pt x="190087" y="171735"/>
                </a:lnTo>
                <a:lnTo>
                  <a:pt x="240918" y="190500"/>
                </a:lnTo>
                <a:lnTo>
                  <a:pt x="270686" y="202100"/>
                </a:lnTo>
                <a:lnTo>
                  <a:pt x="320268" y="229826"/>
                </a:lnTo>
                <a:lnTo>
                  <a:pt x="355941" y="264501"/>
                </a:lnTo>
                <a:lnTo>
                  <a:pt x="374038" y="311364"/>
                </a:lnTo>
                <a:lnTo>
                  <a:pt x="376300" y="339725"/>
                </a:lnTo>
                <a:lnTo>
                  <a:pt x="372895" y="368942"/>
                </a:lnTo>
                <a:lnTo>
                  <a:pt x="345654" y="420949"/>
                </a:lnTo>
                <a:lnTo>
                  <a:pt x="293143" y="462666"/>
                </a:lnTo>
                <a:lnTo>
                  <a:pt x="227699" y="484332"/>
                </a:lnTo>
                <a:lnTo>
                  <a:pt x="190881" y="487045"/>
                </a:lnTo>
                <a:lnTo>
                  <a:pt x="164994" y="485235"/>
                </a:lnTo>
                <a:lnTo>
                  <a:pt x="113317" y="470757"/>
                </a:lnTo>
                <a:lnTo>
                  <a:pt x="62686" y="441779"/>
                </a:lnTo>
                <a:lnTo>
                  <a:pt x="18958" y="397635"/>
                </a:lnTo>
                <a:lnTo>
                  <a:pt x="0" y="369824"/>
                </a:lnTo>
                <a:lnTo>
                  <a:pt x="112902" y="318516"/>
                </a:lnTo>
                <a:lnTo>
                  <a:pt x="132141" y="347372"/>
                </a:lnTo>
                <a:lnTo>
                  <a:pt x="151749" y="368014"/>
                </a:lnTo>
                <a:lnTo>
                  <a:pt x="171713" y="380416"/>
                </a:lnTo>
                <a:lnTo>
                  <a:pt x="192023" y="384556"/>
                </a:lnTo>
                <a:lnTo>
                  <a:pt x="201025" y="383795"/>
                </a:lnTo>
                <a:lnTo>
                  <a:pt x="236251" y="359759"/>
                </a:lnTo>
                <a:lnTo>
                  <a:pt x="239902" y="345313"/>
                </a:lnTo>
                <a:lnTo>
                  <a:pt x="238853" y="336170"/>
                </a:lnTo>
                <a:lnTo>
                  <a:pt x="208359" y="308070"/>
                </a:lnTo>
                <a:lnTo>
                  <a:pt x="197992" y="305562"/>
                </a:lnTo>
                <a:lnTo>
                  <a:pt x="194308" y="303178"/>
                </a:lnTo>
                <a:lnTo>
                  <a:pt x="186515" y="299831"/>
                </a:lnTo>
                <a:lnTo>
                  <a:pt x="174650" y="295507"/>
                </a:lnTo>
                <a:lnTo>
                  <a:pt x="158749" y="290195"/>
                </a:lnTo>
                <a:lnTo>
                  <a:pt x="108062" y="269544"/>
                </a:lnTo>
                <a:lnTo>
                  <a:pt x="68628" y="244322"/>
                </a:lnTo>
                <a:lnTo>
                  <a:pt x="40454" y="214528"/>
                </a:lnTo>
                <a:lnTo>
                  <a:pt x="23544" y="180162"/>
                </a:lnTo>
                <a:lnTo>
                  <a:pt x="17907" y="141224"/>
                </a:lnTo>
                <a:lnTo>
                  <a:pt x="21072" y="111577"/>
                </a:lnTo>
                <a:lnTo>
                  <a:pt x="46356" y="60713"/>
                </a:lnTo>
                <a:lnTo>
                  <a:pt x="95603" y="22181"/>
                </a:lnTo>
                <a:lnTo>
                  <a:pt x="161428" y="2456"/>
                </a:lnTo>
                <a:lnTo>
                  <a:pt x="20015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23280" y="3355975"/>
            <a:ext cx="376555" cy="139065"/>
          </a:xfrm>
          <a:custGeom>
            <a:avLst/>
            <a:gdLst/>
            <a:ahLst/>
            <a:cxnLst/>
            <a:rect l="l" t="t" r="r" b="b"/>
            <a:pathLst>
              <a:path w="376554" h="139064">
                <a:moveTo>
                  <a:pt x="99314" y="0"/>
                </a:moveTo>
                <a:lnTo>
                  <a:pt x="146534" y="8590"/>
                </a:lnTo>
                <a:lnTo>
                  <a:pt x="195326" y="28575"/>
                </a:lnTo>
                <a:lnTo>
                  <a:pt x="215161" y="36575"/>
                </a:lnTo>
                <a:lnTo>
                  <a:pt x="232759" y="42290"/>
                </a:lnTo>
                <a:lnTo>
                  <a:pt x="248118" y="45719"/>
                </a:lnTo>
                <a:lnTo>
                  <a:pt x="261239" y="46862"/>
                </a:lnTo>
                <a:lnTo>
                  <a:pt x="278602" y="43934"/>
                </a:lnTo>
                <a:lnTo>
                  <a:pt x="291846" y="35147"/>
                </a:lnTo>
                <a:lnTo>
                  <a:pt x="300993" y="20502"/>
                </a:lnTo>
                <a:lnTo>
                  <a:pt x="306070" y="0"/>
                </a:lnTo>
                <a:lnTo>
                  <a:pt x="376428" y="0"/>
                </a:lnTo>
                <a:lnTo>
                  <a:pt x="370355" y="59654"/>
                </a:lnTo>
                <a:lnTo>
                  <a:pt x="352139" y="102235"/>
                </a:lnTo>
                <a:lnTo>
                  <a:pt x="321778" y="127765"/>
                </a:lnTo>
                <a:lnTo>
                  <a:pt x="279273" y="136271"/>
                </a:lnTo>
                <a:lnTo>
                  <a:pt x="268632" y="136078"/>
                </a:lnTo>
                <a:lnTo>
                  <a:pt x="220360" y="125872"/>
                </a:lnTo>
                <a:lnTo>
                  <a:pt x="180340" y="110744"/>
                </a:lnTo>
                <a:lnTo>
                  <a:pt x="157404" y="102336"/>
                </a:lnTo>
                <a:lnTo>
                  <a:pt x="137541" y="96345"/>
                </a:lnTo>
                <a:lnTo>
                  <a:pt x="120725" y="92759"/>
                </a:lnTo>
                <a:lnTo>
                  <a:pt x="106934" y="91566"/>
                </a:lnTo>
                <a:lnTo>
                  <a:pt x="90451" y="94303"/>
                </a:lnTo>
                <a:lnTo>
                  <a:pt x="78708" y="102504"/>
                </a:lnTo>
                <a:lnTo>
                  <a:pt x="71679" y="116159"/>
                </a:lnTo>
                <a:lnTo>
                  <a:pt x="69342" y="135254"/>
                </a:lnTo>
                <a:lnTo>
                  <a:pt x="69342" y="138557"/>
                </a:lnTo>
                <a:lnTo>
                  <a:pt x="0" y="138557"/>
                </a:lnTo>
                <a:lnTo>
                  <a:pt x="0" y="123189"/>
                </a:lnTo>
                <a:lnTo>
                  <a:pt x="1662" y="96117"/>
                </a:lnTo>
                <a:lnTo>
                  <a:pt x="14894" y="51020"/>
                </a:lnTo>
                <a:lnTo>
                  <a:pt x="40895" y="18538"/>
                </a:lnTo>
                <a:lnTo>
                  <a:pt x="77333" y="2051"/>
                </a:lnTo>
                <a:lnTo>
                  <a:pt x="99314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1427480" y="4647057"/>
            <a:ext cx="504190" cy="754380"/>
            <a:chOff x="1427480" y="4647057"/>
            <a:chExt cx="504190" cy="754380"/>
          </a:xfrm>
        </p:grpSpPr>
        <p:pic>
          <p:nvPicPr>
            <p:cNvPr id="68" name="object 6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75308" y="5034280"/>
              <a:ext cx="213105" cy="239775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436624" y="4656201"/>
              <a:ext cx="485775" cy="735965"/>
            </a:xfrm>
            <a:custGeom>
              <a:avLst/>
              <a:gdLst/>
              <a:ahLst/>
              <a:cxnLst/>
              <a:rect l="l" t="t" r="r" b="b"/>
              <a:pathLst>
                <a:path w="485775" h="735964">
                  <a:moveTo>
                    <a:pt x="344805" y="0"/>
                  </a:moveTo>
                  <a:lnTo>
                    <a:pt x="485520" y="0"/>
                  </a:lnTo>
                  <a:lnTo>
                    <a:pt x="485520" y="728091"/>
                  </a:lnTo>
                  <a:lnTo>
                    <a:pt x="348106" y="728091"/>
                  </a:lnTo>
                  <a:lnTo>
                    <a:pt x="348106" y="647954"/>
                  </a:lnTo>
                  <a:lnTo>
                    <a:pt x="345820" y="647954"/>
                  </a:lnTo>
                  <a:lnTo>
                    <a:pt x="313505" y="686365"/>
                  </a:lnTo>
                  <a:lnTo>
                    <a:pt x="277510" y="713787"/>
                  </a:lnTo>
                  <a:lnTo>
                    <a:pt x="237825" y="730232"/>
                  </a:lnTo>
                  <a:lnTo>
                    <a:pt x="194437" y="735711"/>
                  </a:lnTo>
                  <a:lnTo>
                    <a:pt x="155624" y="731325"/>
                  </a:lnTo>
                  <a:lnTo>
                    <a:pt x="119776" y="718153"/>
                  </a:lnTo>
                  <a:lnTo>
                    <a:pt x="86905" y="696170"/>
                  </a:lnTo>
                  <a:lnTo>
                    <a:pt x="57022" y="665353"/>
                  </a:lnTo>
                  <a:lnTo>
                    <a:pt x="32093" y="628255"/>
                  </a:lnTo>
                  <a:lnTo>
                    <a:pt x="14271" y="587263"/>
                  </a:lnTo>
                  <a:lnTo>
                    <a:pt x="3569" y="542391"/>
                  </a:lnTo>
                  <a:lnTo>
                    <a:pt x="0" y="493649"/>
                  </a:lnTo>
                  <a:lnTo>
                    <a:pt x="3688" y="444740"/>
                  </a:lnTo>
                  <a:lnTo>
                    <a:pt x="14747" y="399557"/>
                  </a:lnTo>
                  <a:lnTo>
                    <a:pt x="33164" y="358114"/>
                  </a:lnTo>
                  <a:lnTo>
                    <a:pt x="58928" y="320421"/>
                  </a:lnTo>
                  <a:lnTo>
                    <a:pt x="89759" y="289010"/>
                  </a:lnTo>
                  <a:lnTo>
                    <a:pt x="123555" y="266588"/>
                  </a:lnTo>
                  <a:lnTo>
                    <a:pt x="160279" y="253144"/>
                  </a:lnTo>
                  <a:lnTo>
                    <a:pt x="199898" y="248666"/>
                  </a:lnTo>
                  <a:lnTo>
                    <a:pt x="222402" y="249737"/>
                  </a:lnTo>
                  <a:lnTo>
                    <a:pt x="261887" y="258310"/>
                  </a:lnTo>
                  <a:lnTo>
                    <a:pt x="311467" y="288432"/>
                  </a:lnTo>
                  <a:lnTo>
                    <a:pt x="344805" y="321818"/>
                  </a:lnTo>
                  <a:lnTo>
                    <a:pt x="34480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6858507" y="4895722"/>
            <a:ext cx="503555" cy="508000"/>
            <a:chOff x="6858507" y="4895722"/>
            <a:chExt cx="503555" cy="508000"/>
          </a:xfrm>
        </p:grpSpPr>
        <p:pic>
          <p:nvPicPr>
            <p:cNvPr id="71" name="object 7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97064" y="5023357"/>
              <a:ext cx="227203" cy="252857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6867651" y="4904866"/>
              <a:ext cx="485140" cy="489584"/>
            </a:xfrm>
            <a:custGeom>
              <a:avLst/>
              <a:gdLst/>
              <a:ahLst/>
              <a:cxnLst/>
              <a:rect l="l" t="t" r="r" b="b"/>
              <a:pathLst>
                <a:path w="485140" h="489585">
                  <a:moveTo>
                    <a:pt x="247015" y="0"/>
                  </a:moveTo>
                  <a:lnTo>
                    <a:pt x="295453" y="4381"/>
                  </a:lnTo>
                  <a:lnTo>
                    <a:pt x="339820" y="17525"/>
                  </a:lnTo>
                  <a:lnTo>
                    <a:pt x="380138" y="39433"/>
                  </a:lnTo>
                  <a:lnTo>
                    <a:pt x="416432" y="70103"/>
                  </a:lnTo>
                  <a:lnTo>
                    <a:pt x="446363" y="107251"/>
                  </a:lnTo>
                  <a:lnTo>
                    <a:pt x="467756" y="148589"/>
                  </a:lnTo>
                  <a:lnTo>
                    <a:pt x="480601" y="194119"/>
                  </a:lnTo>
                  <a:lnTo>
                    <a:pt x="484886" y="243839"/>
                  </a:lnTo>
                  <a:lnTo>
                    <a:pt x="480601" y="294465"/>
                  </a:lnTo>
                  <a:lnTo>
                    <a:pt x="467756" y="340613"/>
                  </a:lnTo>
                  <a:lnTo>
                    <a:pt x="446363" y="382285"/>
                  </a:lnTo>
                  <a:lnTo>
                    <a:pt x="416432" y="419480"/>
                  </a:lnTo>
                  <a:lnTo>
                    <a:pt x="379997" y="450004"/>
                  </a:lnTo>
                  <a:lnTo>
                    <a:pt x="339264" y="471836"/>
                  </a:lnTo>
                  <a:lnTo>
                    <a:pt x="294221" y="484953"/>
                  </a:lnTo>
                  <a:lnTo>
                    <a:pt x="244855" y="489330"/>
                  </a:lnTo>
                  <a:lnTo>
                    <a:pt x="189992" y="484711"/>
                  </a:lnTo>
                  <a:lnTo>
                    <a:pt x="141605" y="470852"/>
                  </a:lnTo>
                  <a:lnTo>
                    <a:pt x="99695" y="447754"/>
                  </a:lnTo>
                  <a:lnTo>
                    <a:pt x="64262" y="415416"/>
                  </a:lnTo>
                  <a:lnTo>
                    <a:pt x="36165" y="377104"/>
                  </a:lnTo>
                  <a:lnTo>
                    <a:pt x="16081" y="336089"/>
                  </a:lnTo>
                  <a:lnTo>
                    <a:pt x="4022" y="292383"/>
                  </a:lnTo>
                  <a:lnTo>
                    <a:pt x="0" y="245998"/>
                  </a:lnTo>
                  <a:lnTo>
                    <a:pt x="4314" y="194204"/>
                  </a:lnTo>
                  <a:lnTo>
                    <a:pt x="17272" y="147399"/>
                  </a:lnTo>
                  <a:lnTo>
                    <a:pt x="38897" y="105570"/>
                  </a:lnTo>
                  <a:lnTo>
                    <a:pt x="69215" y="68706"/>
                  </a:lnTo>
                  <a:lnTo>
                    <a:pt x="106318" y="38629"/>
                  </a:lnTo>
                  <a:lnTo>
                    <a:pt x="148304" y="17160"/>
                  </a:lnTo>
                  <a:lnTo>
                    <a:pt x="195195" y="4288"/>
                  </a:lnTo>
                  <a:lnTo>
                    <a:pt x="24701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4933696" y="4671567"/>
            <a:ext cx="503555" cy="732155"/>
            <a:chOff x="4933696" y="4671567"/>
            <a:chExt cx="503555" cy="732155"/>
          </a:xfrm>
        </p:grpSpPr>
        <p:pic>
          <p:nvPicPr>
            <p:cNvPr id="74" name="object 7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72253" y="5023357"/>
              <a:ext cx="227203" cy="252857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4942840" y="4680711"/>
              <a:ext cx="485140" cy="713740"/>
            </a:xfrm>
            <a:custGeom>
              <a:avLst/>
              <a:gdLst/>
              <a:ahLst/>
              <a:cxnLst/>
              <a:rect l="l" t="t" r="r" b="b"/>
              <a:pathLst>
                <a:path w="485139" h="713739">
                  <a:moveTo>
                    <a:pt x="247014" y="224155"/>
                  </a:moveTo>
                  <a:lnTo>
                    <a:pt x="295453" y="228536"/>
                  </a:lnTo>
                  <a:lnTo>
                    <a:pt x="339820" y="241681"/>
                  </a:lnTo>
                  <a:lnTo>
                    <a:pt x="380138" y="263588"/>
                  </a:lnTo>
                  <a:lnTo>
                    <a:pt x="416433" y="294258"/>
                  </a:lnTo>
                  <a:lnTo>
                    <a:pt x="446363" y="331406"/>
                  </a:lnTo>
                  <a:lnTo>
                    <a:pt x="467756" y="372744"/>
                  </a:lnTo>
                  <a:lnTo>
                    <a:pt x="480601" y="418274"/>
                  </a:lnTo>
                  <a:lnTo>
                    <a:pt x="484886" y="467994"/>
                  </a:lnTo>
                  <a:lnTo>
                    <a:pt x="480601" y="518620"/>
                  </a:lnTo>
                  <a:lnTo>
                    <a:pt x="467756" y="564769"/>
                  </a:lnTo>
                  <a:lnTo>
                    <a:pt x="446363" y="606440"/>
                  </a:lnTo>
                  <a:lnTo>
                    <a:pt x="416433" y="643635"/>
                  </a:lnTo>
                  <a:lnTo>
                    <a:pt x="379997" y="674159"/>
                  </a:lnTo>
                  <a:lnTo>
                    <a:pt x="339264" y="695991"/>
                  </a:lnTo>
                  <a:lnTo>
                    <a:pt x="294221" y="709108"/>
                  </a:lnTo>
                  <a:lnTo>
                    <a:pt x="244856" y="713485"/>
                  </a:lnTo>
                  <a:lnTo>
                    <a:pt x="189992" y="708866"/>
                  </a:lnTo>
                  <a:lnTo>
                    <a:pt x="141605" y="695007"/>
                  </a:lnTo>
                  <a:lnTo>
                    <a:pt x="99695" y="671909"/>
                  </a:lnTo>
                  <a:lnTo>
                    <a:pt x="64262" y="639572"/>
                  </a:lnTo>
                  <a:lnTo>
                    <a:pt x="36165" y="601259"/>
                  </a:lnTo>
                  <a:lnTo>
                    <a:pt x="16081" y="560244"/>
                  </a:lnTo>
                  <a:lnTo>
                    <a:pt x="4022" y="516538"/>
                  </a:lnTo>
                  <a:lnTo>
                    <a:pt x="0" y="470154"/>
                  </a:lnTo>
                  <a:lnTo>
                    <a:pt x="4314" y="418359"/>
                  </a:lnTo>
                  <a:lnTo>
                    <a:pt x="17272" y="371554"/>
                  </a:lnTo>
                  <a:lnTo>
                    <a:pt x="38897" y="329725"/>
                  </a:lnTo>
                  <a:lnTo>
                    <a:pt x="69214" y="292862"/>
                  </a:lnTo>
                  <a:lnTo>
                    <a:pt x="106318" y="262784"/>
                  </a:lnTo>
                  <a:lnTo>
                    <a:pt x="148304" y="241315"/>
                  </a:lnTo>
                  <a:lnTo>
                    <a:pt x="195195" y="228443"/>
                  </a:lnTo>
                  <a:lnTo>
                    <a:pt x="247014" y="224155"/>
                  </a:lnTo>
                  <a:close/>
                </a:path>
                <a:path w="485139" h="713739">
                  <a:moveTo>
                    <a:pt x="234442" y="0"/>
                  </a:moveTo>
                  <a:lnTo>
                    <a:pt x="405257" y="0"/>
                  </a:lnTo>
                  <a:lnTo>
                    <a:pt x="255777" y="163068"/>
                  </a:lnTo>
                  <a:lnTo>
                    <a:pt x="158114" y="163068"/>
                  </a:lnTo>
                  <a:lnTo>
                    <a:pt x="234442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4051300" y="4895722"/>
            <a:ext cx="503555" cy="508000"/>
            <a:chOff x="4051300" y="4895722"/>
            <a:chExt cx="503555" cy="508000"/>
          </a:xfrm>
        </p:grpSpPr>
        <p:pic>
          <p:nvPicPr>
            <p:cNvPr id="77" name="object 7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89856" y="5023357"/>
              <a:ext cx="227203" cy="252857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060444" y="4904866"/>
              <a:ext cx="485140" cy="489584"/>
            </a:xfrm>
            <a:custGeom>
              <a:avLst/>
              <a:gdLst/>
              <a:ahLst/>
              <a:cxnLst/>
              <a:rect l="l" t="t" r="r" b="b"/>
              <a:pathLst>
                <a:path w="485139" h="489585">
                  <a:moveTo>
                    <a:pt x="247014" y="0"/>
                  </a:moveTo>
                  <a:lnTo>
                    <a:pt x="295453" y="4381"/>
                  </a:lnTo>
                  <a:lnTo>
                    <a:pt x="339820" y="17525"/>
                  </a:lnTo>
                  <a:lnTo>
                    <a:pt x="380138" y="39433"/>
                  </a:lnTo>
                  <a:lnTo>
                    <a:pt x="416432" y="70103"/>
                  </a:lnTo>
                  <a:lnTo>
                    <a:pt x="446363" y="107251"/>
                  </a:lnTo>
                  <a:lnTo>
                    <a:pt x="467756" y="148589"/>
                  </a:lnTo>
                  <a:lnTo>
                    <a:pt x="480601" y="194119"/>
                  </a:lnTo>
                  <a:lnTo>
                    <a:pt x="484885" y="243839"/>
                  </a:lnTo>
                  <a:lnTo>
                    <a:pt x="480601" y="294465"/>
                  </a:lnTo>
                  <a:lnTo>
                    <a:pt x="467756" y="340613"/>
                  </a:lnTo>
                  <a:lnTo>
                    <a:pt x="446363" y="382285"/>
                  </a:lnTo>
                  <a:lnTo>
                    <a:pt x="416432" y="419480"/>
                  </a:lnTo>
                  <a:lnTo>
                    <a:pt x="379997" y="450004"/>
                  </a:lnTo>
                  <a:lnTo>
                    <a:pt x="339264" y="471836"/>
                  </a:lnTo>
                  <a:lnTo>
                    <a:pt x="294221" y="484953"/>
                  </a:lnTo>
                  <a:lnTo>
                    <a:pt x="244855" y="489330"/>
                  </a:lnTo>
                  <a:lnTo>
                    <a:pt x="189991" y="484711"/>
                  </a:lnTo>
                  <a:lnTo>
                    <a:pt x="141604" y="470852"/>
                  </a:lnTo>
                  <a:lnTo>
                    <a:pt x="99694" y="447754"/>
                  </a:lnTo>
                  <a:lnTo>
                    <a:pt x="64261" y="415416"/>
                  </a:lnTo>
                  <a:lnTo>
                    <a:pt x="36165" y="377104"/>
                  </a:lnTo>
                  <a:lnTo>
                    <a:pt x="16081" y="336089"/>
                  </a:lnTo>
                  <a:lnTo>
                    <a:pt x="4022" y="292383"/>
                  </a:lnTo>
                  <a:lnTo>
                    <a:pt x="0" y="245998"/>
                  </a:lnTo>
                  <a:lnTo>
                    <a:pt x="4314" y="194204"/>
                  </a:lnTo>
                  <a:lnTo>
                    <a:pt x="17271" y="147399"/>
                  </a:lnTo>
                  <a:lnTo>
                    <a:pt x="38897" y="105570"/>
                  </a:lnTo>
                  <a:lnTo>
                    <a:pt x="69214" y="68706"/>
                  </a:lnTo>
                  <a:lnTo>
                    <a:pt x="106318" y="38629"/>
                  </a:lnTo>
                  <a:lnTo>
                    <a:pt x="148304" y="17160"/>
                  </a:lnTo>
                  <a:lnTo>
                    <a:pt x="195195" y="4288"/>
                  </a:lnTo>
                  <a:lnTo>
                    <a:pt x="24701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2576067" y="4895722"/>
            <a:ext cx="503555" cy="508000"/>
            <a:chOff x="2576067" y="4895722"/>
            <a:chExt cx="503555" cy="508000"/>
          </a:xfrm>
        </p:grpSpPr>
        <p:pic>
          <p:nvPicPr>
            <p:cNvPr id="80" name="object 8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14624" y="5023357"/>
              <a:ext cx="227202" cy="252857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585211" y="4904866"/>
              <a:ext cx="485140" cy="489584"/>
            </a:xfrm>
            <a:custGeom>
              <a:avLst/>
              <a:gdLst/>
              <a:ahLst/>
              <a:cxnLst/>
              <a:rect l="l" t="t" r="r" b="b"/>
              <a:pathLst>
                <a:path w="485139" h="489585">
                  <a:moveTo>
                    <a:pt x="247014" y="0"/>
                  </a:moveTo>
                  <a:lnTo>
                    <a:pt x="295453" y="4381"/>
                  </a:lnTo>
                  <a:lnTo>
                    <a:pt x="339820" y="17525"/>
                  </a:lnTo>
                  <a:lnTo>
                    <a:pt x="380138" y="39433"/>
                  </a:lnTo>
                  <a:lnTo>
                    <a:pt x="416432" y="70103"/>
                  </a:lnTo>
                  <a:lnTo>
                    <a:pt x="446363" y="107251"/>
                  </a:lnTo>
                  <a:lnTo>
                    <a:pt x="467756" y="148589"/>
                  </a:lnTo>
                  <a:lnTo>
                    <a:pt x="480601" y="194119"/>
                  </a:lnTo>
                  <a:lnTo>
                    <a:pt x="484886" y="243839"/>
                  </a:lnTo>
                  <a:lnTo>
                    <a:pt x="480601" y="294465"/>
                  </a:lnTo>
                  <a:lnTo>
                    <a:pt x="467756" y="340613"/>
                  </a:lnTo>
                  <a:lnTo>
                    <a:pt x="446363" y="382285"/>
                  </a:lnTo>
                  <a:lnTo>
                    <a:pt x="416432" y="419480"/>
                  </a:lnTo>
                  <a:lnTo>
                    <a:pt x="379997" y="450004"/>
                  </a:lnTo>
                  <a:lnTo>
                    <a:pt x="339264" y="471836"/>
                  </a:lnTo>
                  <a:lnTo>
                    <a:pt x="294221" y="484953"/>
                  </a:lnTo>
                  <a:lnTo>
                    <a:pt x="244856" y="489330"/>
                  </a:lnTo>
                  <a:lnTo>
                    <a:pt x="189992" y="484711"/>
                  </a:lnTo>
                  <a:lnTo>
                    <a:pt x="141605" y="470852"/>
                  </a:lnTo>
                  <a:lnTo>
                    <a:pt x="99694" y="447754"/>
                  </a:lnTo>
                  <a:lnTo>
                    <a:pt x="64262" y="415416"/>
                  </a:lnTo>
                  <a:lnTo>
                    <a:pt x="36165" y="377104"/>
                  </a:lnTo>
                  <a:lnTo>
                    <a:pt x="16081" y="336089"/>
                  </a:lnTo>
                  <a:lnTo>
                    <a:pt x="4022" y="292383"/>
                  </a:lnTo>
                  <a:lnTo>
                    <a:pt x="0" y="245998"/>
                  </a:lnTo>
                  <a:lnTo>
                    <a:pt x="4314" y="194204"/>
                  </a:lnTo>
                  <a:lnTo>
                    <a:pt x="17271" y="147399"/>
                  </a:lnTo>
                  <a:lnTo>
                    <a:pt x="38897" y="105570"/>
                  </a:lnTo>
                  <a:lnTo>
                    <a:pt x="69214" y="68706"/>
                  </a:lnTo>
                  <a:lnTo>
                    <a:pt x="106318" y="38629"/>
                  </a:lnTo>
                  <a:lnTo>
                    <a:pt x="148304" y="17160"/>
                  </a:lnTo>
                  <a:lnTo>
                    <a:pt x="195195" y="4288"/>
                  </a:lnTo>
                  <a:lnTo>
                    <a:pt x="24701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5499734" y="4895722"/>
            <a:ext cx="508634" cy="694690"/>
            <a:chOff x="5499734" y="4895722"/>
            <a:chExt cx="508634" cy="694690"/>
          </a:xfrm>
        </p:grpSpPr>
        <p:pic>
          <p:nvPicPr>
            <p:cNvPr id="83" name="object 8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48705" y="5020055"/>
              <a:ext cx="222250" cy="24028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508878" y="4904866"/>
              <a:ext cx="490855" cy="676275"/>
            </a:xfrm>
            <a:custGeom>
              <a:avLst/>
              <a:gdLst/>
              <a:ahLst/>
              <a:cxnLst/>
              <a:rect l="l" t="t" r="r" b="b"/>
              <a:pathLst>
                <a:path w="490854" h="676275">
                  <a:moveTo>
                    <a:pt x="208915" y="0"/>
                  </a:moveTo>
                  <a:lnTo>
                    <a:pt x="245276" y="4782"/>
                  </a:lnTo>
                  <a:lnTo>
                    <a:pt x="281209" y="19113"/>
                  </a:lnTo>
                  <a:lnTo>
                    <a:pt x="316714" y="42969"/>
                  </a:lnTo>
                  <a:lnTo>
                    <a:pt x="351790" y="76326"/>
                  </a:lnTo>
                  <a:lnTo>
                    <a:pt x="351790" y="11429"/>
                  </a:lnTo>
                  <a:lnTo>
                    <a:pt x="490347" y="11429"/>
                  </a:lnTo>
                  <a:lnTo>
                    <a:pt x="490347" y="486028"/>
                  </a:lnTo>
                  <a:lnTo>
                    <a:pt x="484155" y="528224"/>
                  </a:lnTo>
                  <a:lnTo>
                    <a:pt x="465582" y="576325"/>
                  </a:lnTo>
                  <a:lnTo>
                    <a:pt x="432054" y="620585"/>
                  </a:lnTo>
                  <a:lnTo>
                    <a:pt x="381000" y="651509"/>
                  </a:lnTo>
                  <a:lnTo>
                    <a:pt x="316611" y="669797"/>
                  </a:lnTo>
                  <a:lnTo>
                    <a:pt x="242697" y="675893"/>
                  </a:lnTo>
                  <a:lnTo>
                    <a:pt x="196357" y="673607"/>
                  </a:lnTo>
                  <a:lnTo>
                    <a:pt x="154876" y="666749"/>
                  </a:lnTo>
                  <a:lnTo>
                    <a:pt x="118252" y="655319"/>
                  </a:lnTo>
                  <a:lnTo>
                    <a:pt x="59219" y="617765"/>
                  </a:lnTo>
                  <a:lnTo>
                    <a:pt x="17067" y="555039"/>
                  </a:lnTo>
                  <a:lnTo>
                    <a:pt x="2159" y="513841"/>
                  </a:lnTo>
                  <a:lnTo>
                    <a:pt x="158750" y="513841"/>
                  </a:lnTo>
                  <a:lnTo>
                    <a:pt x="182161" y="541752"/>
                  </a:lnTo>
                  <a:lnTo>
                    <a:pt x="206501" y="561673"/>
                  </a:lnTo>
                  <a:lnTo>
                    <a:pt x="231794" y="573617"/>
                  </a:lnTo>
                  <a:lnTo>
                    <a:pt x="258063" y="577595"/>
                  </a:lnTo>
                  <a:lnTo>
                    <a:pt x="277800" y="575448"/>
                  </a:lnTo>
                  <a:lnTo>
                    <a:pt x="325628" y="543051"/>
                  </a:lnTo>
                  <a:lnTo>
                    <a:pt x="345281" y="503142"/>
                  </a:lnTo>
                  <a:lnTo>
                    <a:pt x="351790" y="452754"/>
                  </a:lnTo>
                  <a:lnTo>
                    <a:pt x="351790" y="397636"/>
                  </a:lnTo>
                  <a:lnTo>
                    <a:pt x="319216" y="432474"/>
                  </a:lnTo>
                  <a:lnTo>
                    <a:pt x="284178" y="457358"/>
                  </a:lnTo>
                  <a:lnTo>
                    <a:pt x="246687" y="472289"/>
                  </a:lnTo>
                  <a:lnTo>
                    <a:pt x="206756" y="477265"/>
                  </a:lnTo>
                  <a:lnTo>
                    <a:pt x="164391" y="473003"/>
                  </a:lnTo>
                  <a:lnTo>
                    <a:pt x="125682" y="460216"/>
                  </a:lnTo>
                  <a:lnTo>
                    <a:pt x="90616" y="438904"/>
                  </a:lnTo>
                  <a:lnTo>
                    <a:pt x="59182" y="409066"/>
                  </a:lnTo>
                  <a:lnTo>
                    <a:pt x="33325" y="372824"/>
                  </a:lnTo>
                  <a:lnTo>
                    <a:pt x="14827" y="332295"/>
                  </a:lnTo>
                  <a:lnTo>
                    <a:pt x="3710" y="287480"/>
                  </a:lnTo>
                  <a:lnTo>
                    <a:pt x="0" y="238378"/>
                  </a:lnTo>
                  <a:lnTo>
                    <a:pt x="3833" y="190611"/>
                  </a:lnTo>
                  <a:lnTo>
                    <a:pt x="15335" y="146557"/>
                  </a:lnTo>
                  <a:lnTo>
                    <a:pt x="34504" y="106219"/>
                  </a:lnTo>
                  <a:lnTo>
                    <a:pt x="61341" y="69595"/>
                  </a:lnTo>
                  <a:lnTo>
                    <a:pt x="93579" y="39165"/>
                  </a:lnTo>
                  <a:lnTo>
                    <a:pt x="128936" y="17414"/>
                  </a:lnTo>
                  <a:lnTo>
                    <a:pt x="167389" y="4355"/>
                  </a:lnTo>
                  <a:lnTo>
                    <a:pt x="20891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2014347" y="4896865"/>
            <a:ext cx="494665" cy="506730"/>
            <a:chOff x="2014347" y="4896865"/>
            <a:chExt cx="494665" cy="506730"/>
          </a:xfrm>
        </p:grpSpPr>
        <p:pic>
          <p:nvPicPr>
            <p:cNvPr id="86" name="object 8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57222" y="4992242"/>
              <a:ext cx="207136" cy="106171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2023491" y="4906009"/>
              <a:ext cx="476250" cy="488315"/>
            </a:xfrm>
            <a:custGeom>
              <a:avLst/>
              <a:gdLst/>
              <a:ahLst/>
              <a:cxnLst/>
              <a:rect l="l" t="t" r="r" b="b"/>
              <a:pathLst>
                <a:path w="476250" h="488314">
                  <a:moveTo>
                    <a:pt x="238886" y="0"/>
                  </a:moveTo>
                  <a:lnTo>
                    <a:pt x="287539" y="4548"/>
                  </a:lnTo>
                  <a:lnTo>
                    <a:pt x="331977" y="18192"/>
                  </a:lnTo>
                  <a:lnTo>
                    <a:pt x="372225" y="40933"/>
                  </a:lnTo>
                  <a:lnTo>
                    <a:pt x="408304" y="72770"/>
                  </a:lnTo>
                  <a:lnTo>
                    <a:pt x="437995" y="111438"/>
                  </a:lnTo>
                  <a:lnTo>
                    <a:pt x="459231" y="154654"/>
                  </a:lnTo>
                  <a:lnTo>
                    <a:pt x="471991" y="202394"/>
                  </a:lnTo>
                  <a:lnTo>
                    <a:pt x="476250" y="254634"/>
                  </a:lnTo>
                  <a:lnTo>
                    <a:pt x="476250" y="277113"/>
                  </a:lnTo>
                  <a:lnTo>
                    <a:pt x="141858" y="277113"/>
                  </a:lnTo>
                  <a:lnTo>
                    <a:pt x="144716" y="298640"/>
                  </a:lnTo>
                  <a:lnTo>
                    <a:pt x="159575" y="335406"/>
                  </a:lnTo>
                  <a:lnTo>
                    <a:pt x="200834" y="371967"/>
                  </a:lnTo>
                  <a:lnTo>
                    <a:pt x="234569" y="379094"/>
                  </a:lnTo>
                  <a:lnTo>
                    <a:pt x="265025" y="375431"/>
                  </a:lnTo>
                  <a:lnTo>
                    <a:pt x="292004" y="364458"/>
                  </a:lnTo>
                  <a:lnTo>
                    <a:pt x="315507" y="346198"/>
                  </a:lnTo>
                  <a:lnTo>
                    <a:pt x="335533" y="320675"/>
                  </a:lnTo>
                  <a:lnTo>
                    <a:pt x="463676" y="363219"/>
                  </a:lnTo>
                  <a:lnTo>
                    <a:pt x="437663" y="401404"/>
                  </a:lnTo>
                  <a:lnTo>
                    <a:pt x="407251" y="432646"/>
                  </a:lnTo>
                  <a:lnTo>
                    <a:pt x="372443" y="456945"/>
                  </a:lnTo>
                  <a:lnTo>
                    <a:pt x="333243" y="474302"/>
                  </a:lnTo>
                  <a:lnTo>
                    <a:pt x="289654" y="484716"/>
                  </a:lnTo>
                  <a:lnTo>
                    <a:pt x="241681" y="488187"/>
                  </a:lnTo>
                  <a:lnTo>
                    <a:pt x="189154" y="483995"/>
                  </a:lnTo>
                  <a:lnTo>
                    <a:pt x="142271" y="471408"/>
                  </a:lnTo>
                  <a:lnTo>
                    <a:pt x="101056" y="450415"/>
                  </a:lnTo>
                  <a:lnTo>
                    <a:pt x="65531" y="421004"/>
                  </a:lnTo>
                  <a:lnTo>
                    <a:pt x="36861" y="384573"/>
                  </a:lnTo>
                  <a:lnTo>
                    <a:pt x="16382" y="342344"/>
                  </a:lnTo>
                  <a:lnTo>
                    <a:pt x="4095" y="294328"/>
                  </a:lnTo>
                  <a:lnTo>
                    <a:pt x="0" y="240537"/>
                  </a:lnTo>
                  <a:lnTo>
                    <a:pt x="4310" y="191551"/>
                  </a:lnTo>
                  <a:lnTo>
                    <a:pt x="17240" y="146684"/>
                  </a:lnTo>
                  <a:lnTo>
                    <a:pt x="38790" y="105914"/>
                  </a:lnTo>
                  <a:lnTo>
                    <a:pt x="68960" y="69214"/>
                  </a:lnTo>
                  <a:lnTo>
                    <a:pt x="105513" y="38951"/>
                  </a:lnTo>
                  <a:lnTo>
                    <a:pt x="146018" y="17319"/>
                  </a:lnTo>
                  <a:lnTo>
                    <a:pt x="190476" y="4331"/>
                  </a:lnTo>
                  <a:lnTo>
                    <a:pt x="23888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/>
          <p:nvPr/>
        </p:nvSpPr>
        <p:spPr>
          <a:xfrm>
            <a:off x="7455027" y="4906009"/>
            <a:ext cx="376555" cy="487045"/>
          </a:xfrm>
          <a:custGeom>
            <a:avLst/>
            <a:gdLst/>
            <a:ahLst/>
            <a:cxnLst/>
            <a:rect l="l" t="t" r="r" b="b"/>
            <a:pathLst>
              <a:path w="376554" h="487045">
                <a:moveTo>
                  <a:pt x="200151" y="0"/>
                </a:moveTo>
                <a:lnTo>
                  <a:pt x="244062" y="4693"/>
                </a:lnTo>
                <a:lnTo>
                  <a:pt x="285876" y="18780"/>
                </a:lnTo>
                <a:lnTo>
                  <a:pt x="325596" y="42273"/>
                </a:lnTo>
                <a:lnTo>
                  <a:pt x="363220" y="75183"/>
                </a:lnTo>
                <a:lnTo>
                  <a:pt x="268350" y="133095"/>
                </a:lnTo>
                <a:lnTo>
                  <a:pt x="248132" y="114927"/>
                </a:lnTo>
                <a:lnTo>
                  <a:pt x="228615" y="101949"/>
                </a:lnTo>
                <a:lnTo>
                  <a:pt x="209790" y="94162"/>
                </a:lnTo>
                <a:lnTo>
                  <a:pt x="191643" y="91566"/>
                </a:lnTo>
                <a:lnTo>
                  <a:pt x="183187" y="92184"/>
                </a:lnTo>
                <a:lnTo>
                  <a:pt x="149629" y="118562"/>
                </a:lnTo>
                <a:lnTo>
                  <a:pt x="148844" y="125348"/>
                </a:lnTo>
                <a:lnTo>
                  <a:pt x="149750" y="135993"/>
                </a:lnTo>
                <a:lnTo>
                  <a:pt x="190087" y="171735"/>
                </a:lnTo>
                <a:lnTo>
                  <a:pt x="240919" y="190500"/>
                </a:lnTo>
                <a:lnTo>
                  <a:pt x="270686" y="202100"/>
                </a:lnTo>
                <a:lnTo>
                  <a:pt x="320268" y="229826"/>
                </a:lnTo>
                <a:lnTo>
                  <a:pt x="355941" y="264501"/>
                </a:lnTo>
                <a:lnTo>
                  <a:pt x="374038" y="311364"/>
                </a:lnTo>
                <a:lnTo>
                  <a:pt x="376300" y="339724"/>
                </a:lnTo>
                <a:lnTo>
                  <a:pt x="372895" y="368942"/>
                </a:lnTo>
                <a:lnTo>
                  <a:pt x="345654" y="420949"/>
                </a:lnTo>
                <a:lnTo>
                  <a:pt x="293143" y="462666"/>
                </a:lnTo>
                <a:lnTo>
                  <a:pt x="227699" y="484332"/>
                </a:lnTo>
                <a:lnTo>
                  <a:pt x="190880" y="487044"/>
                </a:lnTo>
                <a:lnTo>
                  <a:pt x="164994" y="485235"/>
                </a:lnTo>
                <a:lnTo>
                  <a:pt x="113317" y="470757"/>
                </a:lnTo>
                <a:lnTo>
                  <a:pt x="62686" y="441779"/>
                </a:lnTo>
                <a:lnTo>
                  <a:pt x="18958" y="397635"/>
                </a:lnTo>
                <a:lnTo>
                  <a:pt x="0" y="369823"/>
                </a:lnTo>
                <a:lnTo>
                  <a:pt x="112902" y="318515"/>
                </a:lnTo>
                <a:lnTo>
                  <a:pt x="132141" y="347372"/>
                </a:lnTo>
                <a:lnTo>
                  <a:pt x="151749" y="368014"/>
                </a:lnTo>
                <a:lnTo>
                  <a:pt x="171713" y="380416"/>
                </a:lnTo>
                <a:lnTo>
                  <a:pt x="192024" y="384555"/>
                </a:lnTo>
                <a:lnTo>
                  <a:pt x="201025" y="383795"/>
                </a:lnTo>
                <a:lnTo>
                  <a:pt x="236251" y="359759"/>
                </a:lnTo>
                <a:lnTo>
                  <a:pt x="239902" y="345312"/>
                </a:lnTo>
                <a:lnTo>
                  <a:pt x="238853" y="336170"/>
                </a:lnTo>
                <a:lnTo>
                  <a:pt x="208359" y="308070"/>
                </a:lnTo>
                <a:lnTo>
                  <a:pt x="197993" y="305562"/>
                </a:lnTo>
                <a:lnTo>
                  <a:pt x="194308" y="303178"/>
                </a:lnTo>
                <a:lnTo>
                  <a:pt x="186515" y="299831"/>
                </a:lnTo>
                <a:lnTo>
                  <a:pt x="174650" y="295507"/>
                </a:lnTo>
                <a:lnTo>
                  <a:pt x="158750" y="290194"/>
                </a:lnTo>
                <a:lnTo>
                  <a:pt x="108062" y="269544"/>
                </a:lnTo>
                <a:lnTo>
                  <a:pt x="68628" y="244322"/>
                </a:lnTo>
                <a:lnTo>
                  <a:pt x="40454" y="214528"/>
                </a:lnTo>
                <a:lnTo>
                  <a:pt x="23544" y="180162"/>
                </a:lnTo>
                <a:lnTo>
                  <a:pt x="17906" y="141223"/>
                </a:lnTo>
                <a:lnTo>
                  <a:pt x="21072" y="111577"/>
                </a:lnTo>
                <a:lnTo>
                  <a:pt x="46356" y="60713"/>
                </a:lnTo>
                <a:lnTo>
                  <a:pt x="95603" y="22181"/>
                </a:lnTo>
                <a:lnTo>
                  <a:pt x="161428" y="2456"/>
                </a:lnTo>
                <a:lnTo>
                  <a:pt x="20015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402323" y="4906009"/>
            <a:ext cx="368935" cy="488315"/>
          </a:xfrm>
          <a:custGeom>
            <a:avLst/>
            <a:gdLst/>
            <a:ahLst/>
            <a:cxnLst/>
            <a:rect l="l" t="t" r="r" b="b"/>
            <a:pathLst>
              <a:path w="368934" h="488314">
                <a:moveTo>
                  <a:pt x="232409" y="0"/>
                </a:moveTo>
                <a:lnTo>
                  <a:pt x="267293" y="2045"/>
                </a:lnTo>
                <a:lnTo>
                  <a:pt x="301640" y="8175"/>
                </a:lnTo>
                <a:lnTo>
                  <a:pt x="335440" y="18377"/>
                </a:lnTo>
                <a:lnTo>
                  <a:pt x="368680" y="32638"/>
                </a:lnTo>
                <a:lnTo>
                  <a:pt x="368680" y="164719"/>
                </a:lnTo>
                <a:lnTo>
                  <a:pt x="338824" y="151810"/>
                </a:lnTo>
                <a:lnTo>
                  <a:pt x="310229" y="142605"/>
                </a:lnTo>
                <a:lnTo>
                  <a:pt x="282920" y="137090"/>
                </a:lnTo>
                <a:lnTo>
                  <a:pt x="256921" y="135254"/>
                </a:lnTo>
                <a:lnTo>
                  <a:pt x="234612" y="137040"/>
                </a:lnTo>
                <a:lnTo>
                  <a:pt x="196806" y="151328"/>
                </a:lnTo>
                <a:lnTo>
                  <a:pt x="168854" y="179333"/>
                </a:lnTo>
                <a:lnTo>
                  <a:pt x="154566" y="217104"/>
                </a:lnTo>
                <a:lnTo>
                  <a:pt x="152780" y="239394"/>
                </a:lnTo>
                <a:lnTo>
                  <a:pt x="154545" y="261498"/>
                </a:lnTo>
                <a:lnTo>
                  <a:pt x="168693" y="298991"/>
                </a:lnTo>
                <a:lnTo>
                  <a:pt x="196413" y="326953"/>
                </a:lnTo>
                <a:lnTo>
                  <a:pt x="233751" y="341241"/>
                </a:lnTo>
                <a:lnTo>
                  <a:pt x="255777" y="343026"/>
                </a:lnTo>
                <a:lnTo>
                  <a:pt x="278518" y="341332"/>
                </a:lnTo>
                <a:lnTo>
                  <a:pt x="304641" y="336232"/>
                </a:lnTo>
                <a:lnTo>
                  <a:pt x="334144" y="327703"/>
                </a:lnTo>
                <a:lnTo>
                  <a:pt x="367029" y="315721"/>
                </a:lnTo>
                <a:lnTo>
                  <a:pt x="367029" y="455421"/>
                </a:lnTo>
                <a:lnTo>
                  <a:pt x="332624" y="469757"/>
                </a:lnTo>
                <a:lnTo>
                  <a:pt x="301244" y="479996"/>
                </a:lnTo>
                <a:lnTo>
                  <a:pt x="272911" y="486140"/>
                </a:lnTo>
                <a:lnTo>
                  <a:pt x="247650" y="488187"/>
                </a:lnTo>
                <a:lnTo>
                  <a:pt x="196899" y="483810"/>
                </a:lnTo>
                <a:lnTo>
                  <a:pt x="150542" y="470693"/>
                </a:lnTo>
                <a:lnTo>
                  <a:pt x="108543" y="448861"/>
                </a:lnTo>
                <a:lnTo>
                  <a:pt x="70865" y="418337"/>
                </a:lnTo>
                <a:lnTo>
                  <a:pt x="39862" y="381214"/>
                </a:lnTo>
                <a:lnTo>
                  <a:pt x="17716" y="339756"/>
                </a:lnTo>
                <a:lnTo>
                  <a:pt x="4429" y="293965"/>
                </a:lnTo>
                <a:lnTo>
                  <a:pt x="0" y="243839"/>
                </a:lnTo>
                <a:lnTo>
                  <a:pt x="4099" y="193426"/>
                </a:lnTo>
                <a:lnTo>
                  <a:pt x="16414" y="147526"/>
                </a:lnTo>
                <a:lnTo>
                  <a:pt x="36968" y="106126"/>
                </a:lnTo>
                <a:lnTo>
                  <a:pt x="65786" y="69214"/>
                </a:lnTo>
                <a:lnTo>
                  <a:pt x="100839" y="38951"/>
                </a:lnTo>
                <a:lnTo>
                  <a:pt x="140287" y="17319"/>
                </a:lnTo>
                <a:lnTo>
                  <a:pt x="184140" y="4331"/>
                </a:lnTo>
                <a:lnTo>
                  <a:pt x="23240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01416" y="4903851"/>
            <a:ext cx="445134" cy="480695"/>
          </a:xfrm>
          <a:custGeom>
            <a:avLst/>
            <a:gdLst/>
            <a:ahLst/>
            <a:cxnLst/>
            <a:rect l="l" t="t" r="r" b="b"/>
            <a:pathLst>
              <a:path w="445135" h="480695">
                <a:moveTo>
                  <a:pt x="289686" y="0"/>
                </a:moveTo>
                <a:lnTo>
                  <a:pt x="350948" y="13731"/>
                </a:lnTo>
                <a:lnTo>
                  <a:pt x="400684" y="54991"/>
                </a:lnTo>
                <a:lnTo>
                  <a:pt x="433609" y="117729"/>
                </a:lnTo>
                <a:lnTo>
                  <a:pt x="444626" y="195706"/>
                </a:lnTo>
                <a:lnTo>
                  <a:pt x="444626" y="480441"/>
                </a:lnTo>
                <a:lnTo>
                  <a:pt x="302768" y="480441"/>
                </a:lnTo>
                <a:lnTo>
                  <a:pt x="302768" y="218059"/>
                </a:lnTo>
                <a:lnTo>
                  <a:pt x="301386" y="198725"/>
                </a:lnTo>
                <a:lnTo>
                  <a:pt x="280669" y="149987"/>
                </a:lnTo>
                <a:lnTo>
                  <a:pt x="242165" y="123912"/>
                </a:lnTo>
                <a:lnTo>
                  <a:pt x="226948" y="122174"/>
                </a:lnTo>
                <a:lnTo>
                  <a:pt x="208734" y="124366"/>
                </a:lnTo>
                <a:lnTo>
                  <a:pt x="164210" y="157353"/>
                </a:lnTo>
                <a:lnTo>
                  <a:pt x="145811" y="197612"/>
                </a:lnTo>
                <a:lnTo>
                  <a:pt x="139699" y="248157"/>
                </a:lnTo>
                <a:lnTo>
                  <a:pt x="139699" y="480441"/>
                </a:lnTo>
                <a:lnTo>
                  <a:pt x="0" y="480441"/>
                </a:lnTo>
                <a:lnTo>
                  <a:pt x="0" y="11430"/>
                </a:lnTo>
                <a:lnTo>
                  <a:pt x="139699" y="11430"/>
                </a:lnTo>
                <a:lnTo>
                  <a:pt x="139699" y="67056"/>
                </a:lnTo>
                <a:lnTo>
                  <a:pt x="175869" y="37718"/>
                </a:lnTo>
                <a:lnTo>
                  <a:pt x="212931" y="16763"/>
                </a:lnTo>
                <a:lnTo>
                  <a:pt x="250874" y="4190"/>
                </a:lnTo>
                <a:lnTo>
                  <a:pt x="289686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object 9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118859" y="4645405"/>
            <a:ext cx="192913" cy="192786"/>
          </a:xfrm>
          <a:prstGeom prst="rect">
            <a:avLst/>
          </a:prstGeom>
        </p:spPr>
      </p:pic>
      <p:sp>
        <p:nvSpPr>
          <p:cNvPr id="92" name="object 92"/>
          <p:cNvSpPr txBox="1">
            <a:spLocks noGrp="1"/>
          </p:cNvSpPr>
          <p:nvPr>
            <p:ph type="ftr" sz="quarter" idx="5"/>
          </p:nvPr>
        </p:nvSpPr>
        <p:spPr>
          <a:xfrm>
            <a:off x="478332" y="6077287"/>
            <a:ext cx="129349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ts val="2215"/>
              </a:lnSpc>
            </a:pPr>
            <a:endParaRPr spc="-5" dirty="0"/>
          </a:p>
        </p:txBody>
      </p:sp>
      <p:sp>
        <p:nvSpPr>
          <p:cNvPr id="93" name="object 9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>
              <a:lnSpc>
                <a:spcPts val="2215"/>
              </a:lnSpc>
            </a:pPr>
            <a:r>
              <a:rPr spc="-5" dirty="0" err="1" smtClean="0"/>
              <a:t>Ética</a:t>
            </a:r>
            <a:r>
              <a:rPr spc="20" dirty="0" smtClean="0"/>
              <a:t> </a:t>
            </a:r>
            <a:r>
              <a:rPr dirty="0"/>
              <a:t>e Deontologia</a:t>
            </a:r>
            <a:r>
              <a:rPr spc="10" dirty="0"/>
              <a:t> </a:t>
            </a:r>
            <a:r>
              <a:rPr dirty="0"/>
              <a:t>no</a:t>
            </a:r>
            <a:r>
              <a:rPr spc="-5" dirty="0"/>
              <a:t> </a:t>
            </a:r>
            <a:r>
              <a:rPr spc="10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3.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Códigos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5" dirty="0">
                <a:solidFill>
                  <a:srgbClr val="000000"/>
                </a:solidFill>
              </a:rPr>
              <a:t> ética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 padrões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deontológicos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0580"/>
            <a:ext cx="9144000" cy="45018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478332" y="6077287"/>
            <a:ext cx="129349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ts val="2215"/>
              </a:lnSpc>
            </a:pPr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>
              <a:lnSpc>
                <a:spcPts val="2215"/>
              </a:lnSpc>
            </a:pPr>
            <a:r>
              <a:rPr spc="-5" dirty="0" err="1" smtClean="0"/>
              <a:t>Ética</a:t>
            </a:r>
            <a:r>
              <a:rPr spc="20" dirty="0" smtClean="0"/>
              <a:t> </a:t>
            </a:r>
            <a:r>
              <a:rPr dirty="0"/>
              <a:t>e Deontologia</a:t>
            </a:r>
            <a:r>
              <a:rPr spc="10" dirty="0"/>
              <a:t> </a:t>
            </a:r>
            <a:r>
              <a:rPr dirty="0"/>
              <a:t>no</a:t>
            </a:r>
            <a:r>
              <a:rPr spc="-5" dirty="0"/>
              <a:t> </a:t>
            </a:r>
            <a:r>
              <a:rPr spc="10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3.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Códigos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5" dirty="0">
                <a:solidFill>
                  <a:srgbClr val="000000"/>
                </a:solidFill>
              </a:rPr>
              <a:t> ética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 padrões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deontológicos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9" y="188683"/>
            <a:ext cx="5616575" cy="56165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478332" y="6077287"/>
            <a:ext cx="129349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ts val="2215"/>
              </a:lnSpc>
            </a:pPr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>
              <a:lnSpc>
                <a:spcPts val="2215"/>
              </a:lnSpc>
            </a:pPr>
            <a:r>
              <a:rPr spc="-5" dirty="0" err="1" smtClean="0"/>
              <a:t>Ética</a:t>
            </a:r>
            <a:r>
              <a:rPr spc="20" dirty="0" smtClean="0"/>
              <a:t> </a:t>
            </a:r>
            <a:r>
              <a:rPr dirty="0"/>
              <a:t>e Deontologia</a:t>
            </a:r>
            <a:r>
              <a:rPr spc="10" dirty="0"/>
              <a:t> </a:t>
            </a:r>
            <a:r>
              <a:rPr dirty="0"/>
              <a:t>no</a:t>
            </a:r>
            <a:r>
              <a:rPr spc="-5" dirty="0"/>
              <a:t> </a:t>
            </a:r>
            <a:r>
              <a:rPr spc="10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3.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Códigos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5" dirty="0">
                <a:solidFill>
                  <a:srgbClr val="000000"/>
                </a:solidFill>
              </a:rPr>
              <a:t> ética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 padrões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deontológicos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7323"/>
            <a:ext cx="9144000" cy="51419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478332" y="6077287"/>
            <a:ext cx="129349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ts val="2215"/>
              </a:lnSpc>
            </a:pPr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>
              <a:lnSpc>
                <a:spcPts val="2215"/>
              </a:lnSpc>
            </a:pPr>
            <a:r>
              <a:rPr spc="-5" dirty="0" err="1" smtClean="0"/>
              <a:t>Ética</a:t>
            </a:r>
            <a:r>
              <a:rPr spc="20" dirty="0" smtClean="0"/>
              <a:t> </a:t>
            </a:r>
            <a:r>
              <a:rPr dirty="0"/>
              <a:t>e Deontologia</a:t>
            </a:r>
            <a:r>
              <a:rPr spc="10" dirty="0"/>
              <a:t> </a:t>
            </a:r>
            <a:r>
              <a:rPr dirty="0"/>
              <a:t>no</a:t>
            </a:r>
            <a:r>
              <a:rPr spc="-5" dirty="0"/>
              <a:t> </a:t>
            </a:r>
            <a:r>
              <a:rPr spc="10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3.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Códigos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5" dirty="0">
                <a:solidFill>
                  <a:srgbClr val="000000"/>
                </a:solidFill>
              </a:rPr>
              <a:t> ética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 padrões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deontológicos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57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478332" y="6077287"/>
            <a:ext cx="129349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ts val="2215"/>
              </a:lnSpc>
            </a:pPr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>
              <a:lnSpc>
                <a:spcPts val="2215"/>
              </a:lnSpc>
            </a:pPr>
            <a:r>
              <a:rPr spc="-5" dirty="0" err="1" smtClean="0"/>
              <a:t>Ética</a:t>
            </a:r>
            <a:r>
              <a:rPr spc="20" dirty="0" smtClean="0"/>
              <a:t> </a:t>
            </a:r>
            <a:r>
              <a:rPr dirty="0"/>
              <a:t>e Deontologia</a:t>
            </a:r>
            <a:r>
              <a:rPr spc="10" dirty="0"/>
              <a:t> </a:t>
            </a:r>
            <a:r>
              <a:rPr dirty="0"/>
              <a:t>no</a:t>
            </a:r>
            <a:r>
              <a:rPr spc="-5" dirty="0"/>
              <a:t> </a:t>
            </a:r>
            <a:r>
              <a:rPr spc="10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3.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Códigos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5" dirty="0">
                <a:solidFill>
                  <a:srgbClr val="000000"/>
                </a:solidFill>
              </a:rPr>
              <a:t> ética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 padrões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deontológicos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1498473"/>
            <a:ext cx="5324475" cy="762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*</a:t>
            </a:r>
            <a:r>
              <a:rPr dirty="0"/>
              <a:t> </a:t>
            </a:r>
            <a:r>
              <a:rPr spc="-5" dirty="0"/>
              <a:t>Final </a:t>
            </a:r>
            <a:r>
              <a:rPr spc="5" dirty="0"/>
              <a:t>legendado</a:t>
            </a:r>
            <a:r>
              <a:rPr spc="-20" dirty="0"/>
              <a:t> </a:t>
            </a:r>
            <a:r>
              <a:rPr spc="-5" dirty="0"/>
              <a:t>em </a:t>
            </a:r>
            <a:r>
              <a:rPr spc="10" dirty="0"/>
              <a:t>português: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000" u="sng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hlinkClick r:id="rId2"/>
              </a:rPr>
              <a:t>http://www.youtube.com/watch?v=KrhPm5rx8SY</a:t>
            </a:r>
            <a:endParaRPr sz="20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78332" y="6077287"/>
            <a:ext cx="129349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ts val="2215"/>
              </a:lnSpc>
            </a:pP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>
              <a:lnSpc>
                <a:spcPts val="2215"/>
              </a:lnSpc>
            </a:pPr>
            <a:r>
              <a:rPr spc="-5" dirty="0" err="1" smtClean="0"/>
              <a:t>Ética</a:t>
            </a:r>
            <a:r>
              <a:rPr spc="20" dirty="0" smtClean="0"/>
              <a:t> </a:t>
            </a:r>
            <a:r>
              <a:rPr dirty="0"/>
              <a:t>e Deontologia</a:t>
            </a:r>
            <a:r>
              <a:rPr spc="10" dirty="0"/>
              <a:t> </a:t>
            </a:r>
            <a:r>
              <a:rPr dirty="0"/>
              <a:t>no</a:t>
            </a:r>
            <a:r>
              <a:rPr spc="-5" dirty="0"/>
              <a:t> </a:t>
            </a:r>
            <a:r>
              <a:rPr spc="10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3.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Códigos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5" dirty="0">
                <a:solidFill>
                  <a:srgbClr val="000000"/>
                </a:solidFill>
              </a:rPr>
              <a:t> ética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 padrões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deontológicos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2534869"/>
            <a:ext cx="8231505" cy="2835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*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Tw Cen MT"/>
                <a:cs typeface="Tw Cen MT"/>
              </a:rPr>
              <a:t>Poema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de 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Ramón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Sampedro:</a:t>
            </a:r>
            <a:endParaRPr sz="2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000" b="1" u="sng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w Cen MT"/>
                <a:cs typeface="Tw Cen MT"/>
                <a:hlinkClick r:id="rId3"/>
              </a:rPr>
              <a:t>http://www.youtube.com/watch?v=v8gM35EM0xY</a:t>
            </a:r>
            <a:endParaRPr sz="20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*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início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do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filme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inglês:</a:t>
            </a:r>
            <a:endParaRPr sz="2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000" b="1" u="sng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w Cen MT"/>
                <a:cs typeface="Tw Cen MT"/>
                <a:hlinkClick r:id="rId4"/>
              </a:rPr>
              <a:t>http://www.youtube.com/watch?feature=endscreen&amp;NR=1&amp;v=uZYE6QteRiU</a:t>
            </a:r>
            <a:endParaRPr sz="20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*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Filme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completo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com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legendas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brasileiro:</a:t>
            </a:r>
            <a:endParaRPr sz="2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000" b="1" u="sng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w Cen MT"/>
                <a:cs typeface="Tw Cen MT"/>
                <a:hlinkClick r:id="rId5"/>
              </a:rPr>
              <a:t>http://www.saudadeeadeus.com.br/filme982.htm</a:t>
            </a:r>
            <a:endParaRPr sz="20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117</Words>
  <Application>Microsoft Office PowerPoint</Application>
  <PresentationFormat>Apresentação no Ecrã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9" baseType="lpstr">
      <vt:lpstr>Calibri</vt:lpstr>
      <vt:lpstr>Tw Cen MT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* Final legendado em português: http://www.youtube.com/watch?v=KrhPm5rx8SY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Pica</dc:creator>
  <cp:lastModifiedBy>Utilizador</cp:lastModifiedBy>
  <cp:revision>1</cp:revision>
  <dcterms:created xsi:type="dcterms:W3CDTF">2021-09-21T10:06:49Z</dcterms:created>
  <dcterms:modified xsi:type="dcterms:W3CDTF">2021-09-21T10:09:24Z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2012-10-11T00:00:00Z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2021-09-21T00:00:00Z</vt:filetime>
  </property>
</Properties>
</file>